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256" r:id="rId2"/>
    <p:sldId id="257" r:id="rId3"/>
    <p:sldId id="258" r:id="rId4"/>
    <p:sldId id="259" r:id="rId5"/>
    <p:sldId id="262" r:id="rId6"/>
    <p:sldId id="261" r:id="rId7"/>
    <p:sldId id="260" r:id="rId8"/>
    <p:sldId id="263" r:id="rId9"/>
    <p:sldId id="264" r:id="rId10"/>
    <p:sldId id="265" r:id="rId11"/>
    <p:sldId id="266" r:id="rId12"/>
    <p:sldId id="267" r:id="rId13"/>
    <p:sldId id="268" r:id="rId14"/>
    <p:sldId id="269" r:id="rId15"/>
    <p:sldId id="270" r:id="rId16"/>
    <p:sldId id="271" r:id="rId17"/>
    <p:sldId id="272" r:id="rId18"/>
    <p:sldId id="313" r:id="rId19"/>
    <p:sldId id="314"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7" r:id="rId44"/>
    <p:sldId id="296" r:id="rId45"/>
    <p:sldId id="303" r:id="rId46"/>
    <p:sldId id="304" r:id="rId47"/>
    <p:sldId id="305" r:id="rId48"/>
    <p:sldId id="306" r:id="rId49"/>
    <p:sldId id="307" r:id="rId50"/>
    <p:sldId id="302" r:id="rId51"/>
  </p:sldIdLst>
  <p:sldSz cx="12192000" cy="6858000"/>
  <p:notesSz cx="7010400" cy="111252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CC00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87" autoAdjust="0"/>
    <p:restoredTop sz="94660"/>
  </p:normalViewPr>
  <p:slideViewPr>
    <p:cSldViewPr snapToGrid="0">
      <p:cViewPr varScale="1">
        <p:scale>
          <a:sx n="105" d="100"/>
          <a:sy n="105" d="100"/>
        </p:scale>
        <p:origin x="882" y="96"/>
      </p:cViewPr>
      <p:guideLst/>
    </p:cSldViewPr>
  </p:slideViewPr>
  <p:notesTextViewPr>
    <p:cViewPr>
      <p:scale>
        <a:sx n="1" d="1"/>
        <a:sy n="1" d="1"/>
      </p:scale>
      <p:origin x="0" y="0"/>
    </p:cViewPr>
  </p:notesTextViewPr>
  <p:sorterViewPr>
    <p:cViewPr>
      <p:scale>
        <a:sx n="100" d="100"/>
        <a:sy n="100" d="100"/>
      </p:scale>
      <p:origin x="0" y="-77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558192"/>
          </a:xfrm>
          <a:prstGeom prst="rect">
            <a:avLst/>
          </a:prstGeom>
        </p:spPr>
        <p:txBody>
          <a:bodyPr vert="horz" lIns="103629" tIns="51814" rIns="103629" bIns="51814" rtlCol="0"/>
          <a:lstStyle>
            <a:lvl1pPr algn="l">
              <a:defRPr sz="1400"/>
            </a:lvl1pPr>
          </a:lstStyle>
          <a:p>
            <a:endParaRPr lang="es-CO"/>
          </a:p>
        </p:txBody>
      </p:sp>
      <p:sp>
        <p:nvSpPr>
          <p:cNvPr id="3" name="Marcador de fecha 2"/>
          <p:cNvSpPr>
            <a:spLocks noGrp="1"/>
          </p:cNvSpPr>
          <p:nvPr>
            <p:ph type="dt" idx="1"/>
          </p:nvPr>
        </p:nvSpPr>
        <p:spPr>
          <a:xfrm>
            <a:off x="3970938" y="0"/>
            <a:ext cx="3037840" cy="558192"/>
          </a:xfrm>
          <a:prstGeom prst="rect">
            <a:avLst/>
          </a:prstGeom>
        </p:spPr>
        <p:txBody>
          <a:bodyPr vert="horz" lIns="103629" tIns="51814" rIns="103629" bIns="51814" rtlCol="0"/>
          <a:lstStyle>
            <a:lvl1pPr algn="r">
              <a:defRPr sz="1400"/>
            </a:lvl1pPr>
          </a:lstStyle>
          <a:p>
            <a:fld id="{9E95F21D-CDDE-4310-830A-C8CC3649416E}" type="datetimeFigureOut">
              <a:rPr lang="es-CO" smtClean="0"/>
              <a:t>22/08/2025</a:t>
            </a:fld>
            <a:endParaRPr lang="es-CO"/>
          </a:p>
        </p:txBody>
      </p:sp>
      <p:sp>
        <p:nvSpPr>
          <p:cNvPr id="4" name="Marcador de imagen de diapositiva 3"/>
          <p:cNvSpPr>
            <a:spLocks noGrp="1" noRot="1" noChangeAspect="1"/>
          </p:cNvSpPr>
          <p:nvPr>
            <p:ph type="sldImg" idx="2"/>
          </p:nvPr>
        </p:nvSpPr>
        <p:spPr>
          <a:xfrm>
            <a:off x="168275" y="1390650"/>
            <a:ext cx="6673850" cy="3754438"/>
          </a:xfrm>
          <a:prstGeom prst="rect">
            <a:avLst/>
          </a:prstGeom>
          <a:noFill/>
          <a:ln w="12700">
            <a:solidFill>
              <a:prstClr val="black"/>
            </a:solidFill>
          </a:ln>
        </p:spPr>
        <p:txBody>
          <a:bodyPr vert="horz" lIns="103629" tIns="51814" rIns="103629" bIns="51814" rtlCol="0" anchor="ctr"/>
          <a:lstStyle/>
          <a:p>
            <a:endParaRPr lang="es-CO"/>
          </a:p>
        </p:txBody>
      </p:sp>
      <p:sp>
        <p:nvSpPr>
          <p:cNvPr id="5" name="Marcador de notas 4"/>
          <p:cNvSpPr>
            <a:spLocks noGrp="1"/>
          </p:cNvSpPr>
          <p:nvPr>
            <p:ph type="body" sz="quarter" idx="3"/>
          </p:nvPr>
        </p:nvSpPr>
        <p:spPr>
          <a:xfrm>
            <a:off x="701040" y="5354002"/>
            <a:ext cx="5608320" cy="4380548"/>
          </a:xfrm>
          <a:prstGeom prst="rect">
            <a:avLst/>
          </a:prstGeom>
        </p:spPr>
        <p:txBody>
          <a:bodyPr vert="horz" lIns="103629" tIns="51814" rIns="103629" bIns="51814"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10567010"/>
            <a:ext cx="3037840" cy="558191"/>
          </a:xfrm>
          <a:prstGeom prst="rect">
            <a:avLst/>
          </a:prstGeom>
        </p:spPr>
        <p:txBody>
          <a:bodyPr vert="horz" lIns="103629" tIns="51814" rIns="103629" bIns="51814" rtlCol="0" anchor="b"/>
          <a:lstStyle>
            <a:lvl1pPr algn="l">
              <a:defRPr sz="1400"/>
            </a:lvl1pPr>
          </a:lstStyle>
          <a:p>
            <a:endParaRPr lang="es-CO"/>
          </a:p>
        </p:txBody>
      </p:sp>
      <p:sp>
        <p:nvSpPr>
          <p:cNvPr id="7" name="Marcador de número de diapositiva 6"/>
          <p:cNvSpPr>
            <a:spLocks noGrp="1"/>
          </p:cNvSpPr>
          <p:nvPr>
            <p:ph type="sldNum" sz="quarter" idx="5"/>
          </p:nvPr>
        </p:nvSpPr>
        <p:spPr>
          <a:xfrm>
            <a:off x="3970938" y="10567010"/>
            <a:ext cx="3037840" cy="558191"/>
          </a:xfrm>
          <a:prstGeom prst="rect">
            <a:avLst/>
          </a:prstGeom>
        </p:spPr>
        <p:txBody>
          <a:bodyPr vert="horz" lIns="103629" tIns="51814" rIns="103629" bIns="51814" rtlCol="0" anchor="b"/>
          <a:lstStyle>
            <a:lvl1pPr algn="r">
              <a:defRPr sz="1400"/>
            </a:lvl1pPr>
          </a:lstStyle>
          <a:p>
            <a:fld id="{A24C657E-2B54-4417-944F-9E925628F4DA}" type="slidenum">
              <a:rPr lang="es-CO" smtClean="0"/>
              <a:t>‹Nº›</a:t>
            </a:fld>
            <a:endParaRPr lang="es-CO"/>
          </a:p>
        </p:txBody>
      </p:sp>
    </p:spTree>
    <p:extLst>
      <p:ext uri="{BB962C8B-B14F-4D97-AF65-F5344CB8AC3E}">
        <p14:creationId xmlns:p14="http://schemas.microsoft.com/office/powerpoint/2010/main" val="595607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A24C657E-2B54-4417-944F-9E925628F4DA}" type="slidenum">
              <a:rPr lang="es-CO" smtClean="0"/>
              <a:t>1</a:t>
            </a:fld>
            <a:endParaRPr lang="es-CO"/>
          </a:p>
        </p:txBody>
      </p:sp>
    </p:spTree>
    <p:extLst>
      <p:ext uri="{BB962C8B-B14F-4D97-AF65-F5344CB8AC3E}">
        <p14:creationId xmlns:p14="http://schemas.microsoft.com/office/powerpoint/2010/main" val="2513098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6FCB11-B45F-82B4-FDC3-592E5DDCE2F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4C38EF4-2B44-F470-ECC2-1C6ECF7C2EC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84E952E-6FAC-9A44-5D6B-A7FA4BC937E4}"/>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22EEF247-6B0A-5DEC-ED9C-0E005D08DB4A}"/>
              </a:ext>
            </a:extLst>
          </p:cNvPr>
          <p:cNvSpPr>
            <a:spLocks noGrp="1"/>
          </p:cNvSpPr>
          <p:nvPr>
            <p:ph type="sldNum" sz="quarter" idx="5"/>
          </p:nvPr>
        </p:nvSpPr>
        <p:spPr/>
        <p:txBody>
          <a:bodyPr/>
          <a:lstStyle/>
          <a:p>
            <a:fld id="{A24C657E-2B54-4417-944F-9E925628F4DA}" type="slidenum">
              <a:rPr lang="es-CO" smtClean="0"/>
              <a:t>10</a:t>
            </a:fld>
            <a:endParaRPr lang="es-CO"/>
          </a:p>
        </p:txBody>
      </p:sp>
    </p:spTree>
    <p:extLst>
      <p:ext uri="{BB962C8B-B14F-4D97-AF65-F5344CB8AC3E}">
        <p14:creationId xmlns:p14="http://schemas.microsoft.com/office/powerpoint/2010/main" val="2029645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D3BBD0-995B-CBDA-EFC6-30608A5D9A8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90ED658-E0CF-D9E9-55E0-ACC13D79D19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CB54E26-5B9D-6401-3F76-4B76FFC71199}"/>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2C5E3FEE-957D-3330-463C-6BD27827A0C2}"/>
              </a:ext>
            </a:extLst>
          </p:cNvPr>
          <p:cNvSpPr>
            <a:spLocks noGrp="1"/>
          </p:cNvSpPr>
          <p:nvPr>
            <p:ph type="sldNum" sz="quarter" idx="5"/>
          </p:nvPr>
        </p:nvSpPr>
        <p:spPr/>
        <p:txBody>
          <a:bodyPr/>
          <a:lstStyle/>
          <a:p>
            <a:fld id="{A24C657E-2B54-4417-944F-9E925628F4DA}" type="slidenum">
              <a:rPr lang="es-CO" smtClean="0"/>
              <a:t>11</a:t>
            </a:fld>
            <a:endParaRPr lang="es-CO"/>
          </a:p>
        </p:txBody>
      </p:sp>
    </p:spTree>
    <p:extLst>
      <p:ext uri="{BB962C8B-B14F-4D97-AF65-F5344CB8AC3E}">
        <p14:creationId xmlns:p14="http://schemas.microsoft.com/office/powerpoint/2010/main" val="2725939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63E63D-AF84-BFFA-E9DB-B34ACF375A1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F9182B2-DDDD-1A80-0730-C8E87B201F7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BE30863-C027-B187-7FFF-9ED21E7A14FE}"/>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8FE75CC5-BEE7-EA74-087C-DDE0B7CB1D7D}"/>
              </a:ext>
            </a:extLst>
          </p:cNvPr>
          <p:cNvSpPr>
            <a:spLocks noGrp="1"/>
          </p:cNvSpPr>
          <p:nvPr>
            <p:ph type="sldNum" sz="quarter" idx="5"/>
          </p:nvPr>
        </p:nvSpPr>
        <p:spPr/>
        <p:txBody>
          <a:bodyPr/>
          <a:lstStyle/>
          <a:p>
            <a:fld id="{A24C657E-2B54-4417-944F-9E925628F4DA}" type="slidenum">
              <a:rPr lang="es-CO" smtClean="0"/>
              <a:t>12</a:t>
            </a:fld>
            <a:endParaRPr lang="es-CO"/>
          </a:p>
        </p:txBody>
      </p:sp>
    </p:spTree>
    <p:extLst>
      <p:ext uri="{BB962C8B-B14F-4D97-AF65-F5344CB8AC3E}">
        <p14:creationId xmlns:p14="http://schemas.microsoft.com/office/powerpoint/2010/main" val="232297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EE8517-DDFF-7349-52A4-0E5AD4ECF8F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8EC2A68-5C64-F794-6951-461FDE27BE5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0EF874E-0D46-B61D-66B9-AAC3999C7109}"/>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FAA244DA-4151-39BF-BC16-76826B486777}"/>
              </a:ext>
            </a:extLst>
          </p:cNvPr>
          <p:cNvSpPr>
            <a:spLocks noGrp="1"/>
          </p:cNvSpPr>
          <p:nvPr>
            <p:ph type="sldNum" sz="quarter" idx="5"/>
          </p:nvPr>
        </p:nvSpPr>
        <p:spPr/>
        <p:txBody>
          <a:bodyPr/>
          <a:lstStyle/>
          <a:p>
            <a:fld id="{A24C657E-2B54-4417-944F-9E925628F4DA}" type="slidenum">
              <a:rPr lang="es-CO" smtClean="0"/>
              <a:t>13</a:t>
            </a:fld>
            <a:endParaRPr lang="es-CO"/>
          </a:p>
        </p:txBody>
      </p:sp>
    </p:spTree>
    <p:extLst>
      <p:ext uri="{BB962C8B-B14F-4D97-AF65-F5344CB8AC3E}">
        <p14:creationId xmlns:p14="http://schemas.microsoft.com/office/powerpoint/2010/main" val="21809898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3564B2-0A61-F74A-B1C7-0F6E642F6A7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348342B-4EFD-A786-CE5B-69935AE1876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4A38A99-CDCB-FA45-3E40-93E51211A35F}"/>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B4A56C65-0EC4-3686-12D6-102521CEF80F}"/>
              </a:ext>
            </a:extLst>
          </p:cNvPr>
          <p:cNvSpPr>
            <a:spLocks noGrp="1"/>
          </p:cNvSpPr>
          <p:nvPr>
            <p:ph type="sldNum" sz="quarter" idx="5"/>
          </p:nvPr>
        </p:nvSpPr>
        <p:spPr/>
        <p:txBody>
          <a:bodyPr/>
          <a:lstStyle/>
          <a:p>
            <a:fld id="{A24C657E-2B54-4417-944F-9E925628F4DA}" type="slidenum">
              <a:rPr lang="es-CO" smtClean="0"/>
              <a:t>14</a:t>
            </a:fld>
            <a:endParaRPr lang="es-CO"/>
          </a:p>
        </p:txBody>
      </p:sp>
    </p:spTree>
    <p:extLst>
      <p:ext uri="{BB962C8B-B14F-4D97-AF65-F5344CB8AC3E}">
        <p14:creationId xmlns:p14="http://schemas.microsoft.com/office/powerpoint/2010/main" val="3235185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A2560A-A698-87D2-5994-981FA2606A9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280FBA2-A0A6-447A-3BDE-CA320803939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D360A77-39BC-9978-4E40-774CFEAB0163}"/>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CBA66550-21AC-171E-0184-CC9E23EE7B95}"/>
              </a:ext>
            </a:extLst>
          </p:cNvPr>
          <p:cNvSpPr>
            <a:spLocks noGrp="1"/>
          </p:cNvSpPr>
          <p:nvPr>
            <p:ph type="sldNum" sz="quarter" idx="5"/>
          </p:nvPr>
        </p:nvSpPr>
        <p:spPr/>
        <p:txBody>
          <a:bodyPr/>
          <a:lstStyle/>
          <a:p>
            <a:fld id="{A24C657E-2B54-4417-944F-9E925628F4DA}" type="slidenum">
              <a:rPr lang="es-CO" smtClean="0"/>
              <a:t>15</a:t>
            </a:fld>
            <a:endParaRPr lang="es-CO"/>
          </a:p>
        </p:txBody>
      </p:sp>
    </p:spTree>
    <p:extLst>
      <p:ext uri="{BB962C8B-B14F-4D97-AF65-F5344CB8AC3E}">
        <p14:creationId xmlns:p14="http://schemas.microsoft.com/office/powerpoint/2010/main" val="21219893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2B1595-FC89-39E2-5FA5-A8EB9FA53A5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B006398-FC53-0700-6007-F702D757BF03}"/>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FA36082-B55D-BDB1-FD88-BBCF039C7FC0}"/>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45AF99DB-78A9-A67D-0E77-293ADE433059}"/>
              </a:ext>
            </a:extLst>
          </p:cNvPr>
          <p:cNvSpPr>
            <a:spLocks noGrp="1"/>
          </p:cNvSpPr>
          <p:nvPr>
            <p:ph type="sldNum" sz="quarter" idx="5"/>
          </p:nvPr>
        </p:nvSpPr>
        <p:spPr/>
        <p:txBody>
          <a:bodyPr/>
          <a:lstStyle/>
          <a:p>
            <a:fld id="{A24C657E-2B54-4417-944F-9E925628F4DA}" type="slidenum">
              <a:rPr lang="es-CO" smtClean="0"/>
              <a:t>16</a:t>
            </a:fld>
            <a:endParaRPr lang="es-CO"/>
          </a:p>
        </p:txBody>
      </p:sp>
    </p:spTree>
    <p:extLst>
      <p:ext uri="{BB962C8B-B14F-4D97-AF65-F5344CB8AC3E}">
        <p14:creationId xmlns:p14="http://schemas.microsoft.com/office/powerpoint/2010/main" val="1854831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6C18F3-FC98-ECD0-BCCA-CEB78C1C6A5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2534D16-451E-AFCD-52D5-D0F394675A1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4CCA9EF-D9A7-85A7-85C9-3CFBAE39022B}"/>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BF259AA6-5436-C67A-B8AC-6027423A6A95}"/>
              </a:ext>
            </a:extLst>
          </p:cNvPr>
          <p:cNvSpPr>
            <a:spLocks noGrp="1"/>
          </p:cNvSpPr>
          <p:nvPr>
            <p:ph type="sldNum" sz="quarter" idx="5"/>
          </p:nvPr>
        </p:nvSpPr>
        <p:spPr/>
        <p:txBody>
          <a:bodyPr/>
          <a:lstStyle/>
          <a:p>
            <a:fld id="{A24C657E-2B54-4417-944F-9E925628F4DA}" type="slidenum">
              <a:rPr lang="es-CO" smtClean="0"/>
              <a:t>17</a:t>
            </a:fld>
            <a:endParaRPr lang="es-CO"/>
          </a:p>
        </p:txBody>
      </p:sp>
    </p:spTree>
    <p:extLst>
      <p:ext uri="{BB962C8B-B14F-4D97-AF65-F5344CB8AC3E}">
        <p14:creationId xmlns:p14="http://schemas.microsoft.com/office/powerpoint/2010/main" val="36228718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4CE7A7-324F-5665-4608-A7C0F06C0F4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E3A0181-99C0-81AA-C1BB-1BAE23421DC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B5C1FA6-DBE7-9B78-646D-BD446BD580E2}"/>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D525E316-B5AA-D314-E40F-36B2B3AC562F}"/>
              </a:ext>
            </a:extLst>
          </p:cNvPr>
          <p:cNvSpPr>
            <a:spLocks noGrp="1"/>
          </p:cNvSpPr>
          <p:nvPr>
            <p:ph type="sldNum" sz="quarter" idx="5"/>
          </p:nvPr>
        </p:nvSpPr>
        <p:spPr/>
        <p:txBody>
          <a:bodyPr/>
          <a:lstStyle/>
          <a:p>
            <a:fld id="{A24C657E-2B54-4417-944F-9E925628F4DA}" type="slidenum">
              <a:rPr lang="es-CO" smtClean="0"/>
              <a:t>18</a:t>
            </a:fld>
            <a:endParaRPr lang="es-CO"/>
          </a:p>
        </p:txBody>
      </p:sp>
    </p:spTree>
    <p:extLst>
      <p:ext uri="{BB962C8B-B14F-4D97-AF65-F5344CB8AC3E}">
        <p14:creationId xmlns:p14="http://schemas.microsoft.com/office/powerpoint/2010/main" val="597949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B9944-F0D7-F3E0-BB8E-FD85D5E8671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C4DBB5E-5263-F26E-D80D-C21C8E49C11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A96185D-1D7C-E575-4CB8-BB0E5ED4C127}"/>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892BBCE0-CE93-1B8A-721D-D325F4AA1F03}"/>
              </a:ext>
            </a:extLst>
          </p:cNvPr>
          <p:cNvSpPr>
            <a:spLocks noGrp="1"/>
          </p:cNvSpPr>
          <p:nvPr>
            <p:ph type="sldNum" sz="quarter" idx="5"/>
          </p:nvPr>
        </p:nvSpPr>
        <p:spPr/>
        <p:txBody>
          <a:bodyPr/>
          <a:lstStyle/>
          <a:p>
            <a:fld id="{A24C657E-2B54-4417-944F-9E925628F4DA}" type="slidenum">
              <a:rPr lang="es-CO" smtClean="0"/>
              <a:t>19</a:t>
            </a:fld>
            <a:endParaRPr lang="es-CO"/>
          </a:p>
        </p:txBody>
      </p:sp>
    </p:spTree>
    <p:extLst>
      <p:ext uri="{BB962C8B-B14F-4D97-AF65-F5344CB8AC3E}">
        <p14:creationId xmlns:p14="http://schemas.microsoft.com/office/powerpoint/2010/main" val="1892757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E1F1F-D4D5-BCEC-2C85-4F0529B88CC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9FD25AE-0CA6-2845-5E20-C341DA7E6ED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712F68F8-0D7D-E778-717D-84326760C62A}"/>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522DEE7E-88A9-7A87-5114-A96B9776AB2E}"/>
              </a:ext>
            </a:extLst>
          </p:cNvPr>
          <p:cNvSpPr>
            <a:spLocks noGrp="1"/>
          </p:cNvSpPr>
          <p:nvPr>
            <p:ph type="sldNum" sz="quarter" idx="5"/>
          </p:nvPr>
        </p:nvSpPr>
        <p:spPr/>
        <p:txBody>
          <a:bodyPr/>
          <a:lstStyle/>
          <a:p>
            <a:fld id="{A24C657E-2B54-4417-944F-9E925628F4DA}" type="slidenum">
              <a:rPr lang="es-CO" smtClean="0"/>
              <a:t>2</a:t>
            </a:fld>
            <a:endParaRPr lang="es-CO"/>
          </a:p>
        </p:txBody>
      </p:sp>
    </p:spTree>
    <p:extLst>
      <p:ext uri="{BB962C8B-B14F-4D97-AF65-F5344CB8AC3E}">
        <p14:creationId xmlns:p14="http://schemas.microsoft.com/office/powerpoint/2010/main" val="1399245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9789E-88B9-EF33-EE30-C6D95C45951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91856E9-C375-D76C-6C4A-CF131A92DF8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2D0C441E-8AB8-76B7-6824-C3EAB59946D6}"/>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824B601A-9C04-352D-80BF-D782E66EAAD6}"/>
              </a:ext>
            </a:extLst>
          </p:cNvPr>
          <p:cNvSpPr>
            <a:spLocks noGrp="1"/>
          </p:cNvSpPr>
          <p:nvPr>
            <p:ph type="sldNum" sz="quarter" idx="5"/>
          </p:nvPr>
        </p:nvSpPr>
        <p:spPr/>
        <p:txBody>
          <a:bodyPr/>
          <a:lstStyle/>
          <a:p>
            <a:fld id="{A24C657E-2B54-4417-944F-9E925628F4DA}" type="slidenum">
              <a:rPr lang="es-CO" smtClean="0"/>
              <a:t>20</a:t>
            </a:fld>
            <a:endParaRPr lang="es-CO"/>
          </a:p>
        </p:txBody>
      </p:sp>
    </p:spTree>
    <p:extLst>
      <p:ext uri="{BB962C8B-B14F-4D97-AF65-F5344CB8AC3E}">
        <p14:creationId xmlns:p14="http://schemas.microsoft.com/office/powerpoint/2010/main" val="724573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C600E8-F5F6-E356-1552-901B6547398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EFFF119-EE2B-D1FA-6F5F-B7F54D4251B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85B4A84-E8F4-61EB-4101-166E5EF1BCF4}"/>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81D4C6DE-E6C5-132D-3B0A-756FC5460AB0}"/>
              </a:ext>
            </a:extLst>
          </p:cNvPr>
          <p:cNvSpPr>
            <a:spLocks noGrp="1"/>
          </p:cNvSpPr>
          <p:nvPr>
            <p:ph type="sldNum" sz="quarter" idx="5"/>
          </p:nvPr>
        </p:nvSpPr>
        <p:spPr/>
        <p:txBody>
          <a:bodyPr/>
          <a:lstStyle/>
          <a:p>
            <a:fld id="{A24C657E-2B54-4417-944F-9E925628F4DA}" type="slidenum">
              <a:rPr lang="es-CO" smtClean="0"/>
              <a:t>21</a:t>
            </a:fld>
            <a:endParaRPr lang="es-CO"/>
          </a:p>
        </p:txBody>
      </p:sp>
    </p:spTree>
    <p:extLst>
      <p:ext uri="{BB962C8B-B14F-4D97-AF65-F5344CB8AC3E}">
        <p14:creationId xmlns:p14="http://schemas.microsoft.com/office/powerpoint/2010/main" val="12904874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7A1F8-4671-7085-BA96-98454525B17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DC42D77-5128-0FAA-0DF9-D281DDE30BB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8D5FFBE-BCC5-1BC8-A741-D905BDC6C930}"/>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77DE53D5-1D8C-DBA9-6102-3F1B38592F0F}"/>
              </a:ext>
            </a:extLst>
          </p:cNvPr>
          <p:cNvSpPr>
            <a:spLocks noGrp="1"/>
          </p:cNvSpPr>
          <p:nvPr>
            <p:ph type="sldNum" sz="quarter" idx="5"/>
          </p:nvPr>
        </p:nvSpPr>
        <p:spPr/>
        <p:txBody>
          <a:bodyPr/>
          <a:lstStyle/>
          <a:p>
            <a:fld id="{A24C657E-2B54-4417-944F-9E925628F4DA}" type="slidenum">
              <a:rPr lang="es-CO" smtClean="0"/>
              <a:t>22</a:t>
            </a:fld>
            <a:endParaRPr lang="es-CO"/>
          </a:p>
        </p:txBody>
      </p:sp>
    </p:spTree>
    <p:extLst>
      <p:ext uri="{BB962C8B-B14F-4D97-AF65-F5344CB8AC3E}">
        <p14:creationId xmlns:p14="http://schemas.microsoft.com/office/powerpoint/2010/main" val="19470435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84E3DB-1D53-4A06-306C-3F47E8A85B7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7D418C3-7555-5AB1-6595-A946D4F7AB2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576FC0F-EC5B-ED55-7254-185EC29E509C}"/>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7D55AB0C-C26E-A481-9111-270F072BFD64}"/>
              </a:ext>
            </a:extLst>
          </p:cNvPr>
          <p:cNvSpPr>
            <a:spLocks noGrp="1"/>
          </p:cNvSpPr>
          <p:nvPr>
            <p:ph type="sldNum" sz="quarter" idx="5"/>
          </p:nvPr>
        </p:nvSpPr>
        <p:spPr/>
        <p:txBody>
          <a:bodyPr/>
          <a:lstStyle/>
          <a:p>
            <a:fld id="{A24C657E-2B54-4417-944F-9E925628F4DA}" type="slidenum">
              <a:rPr lang="es-CO" smtClean="0"/>
              <a:t>23</a:t>
            </a:fld>
            <a:endParaRPr lang="es-CO"/>
          </a:p>
        </p:txBody>
      </p:sp>
    </p:spTree>
    <p:extLst>
      <p:ext uri="{BB962C8B-B14F-4D97-AF65-F5344CB8AC3E}">
        <p14:creationId xmlns:p14="http://schemas.microsoft.com/office/powerpoint/2010/main" val="37123460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8725D-631E-D39E-453D-2A8760A8F837}"/>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69FFE1B-ADDA-564C-68DF-095404D8BB6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891AB4F0-3794-B561-C25E-B29DBE373A9F}"/>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03DA6095-BE72-2D65-BCE2-DCBC157EB583}"/>
              </a:ext>
            </a:extLst>
          </p:cNvPr>
          <p:cNvSpPr>
            <a:spLocks noGrp="1"/>
          </p:cNvSpPr>
          <p:nvPr>
            <p:ph type="sldNum" sz="quarter" idx="5"/>
          </p:nvPr>
        </p:nvSpPr>
        <p:spPr/>
        <p:txBody>
          <a:bodyPr/>
          <a:lstStyle/>
          <a:p>
            <a:fld id="{A24C657E-2B54-4417-944F-9E925628F4DA}" type="slidenum">
              <a:rPr lang="es-CO" smtClean="0"/>
              <a:t>24</a:t>
            </a:fld>
            <a:endParaRPr lang="es-CO"/>
          </a:p>
        </p:txBody>
      </p:sp>
    </p:spTree>
    <p:extLst>
      <p:ext uri="{BB962C8B-B14F-4D97-AF65-F5344CB8AC3E}">
        <p14:creationId xmlns:p14="http://schemas.microsoft.com/office/powerpoint/2010/main" val="128880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1C8BC2-8A7F-E544-7492-39E9984C72C7}"/>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037C60F3-1D4E-06E6-7620-53B9BB9EDE1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A747B54-9CA2-4F2E-3440-11D72D3FD15C}"/>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9BDE2AC9-8C66-F27E-9D3E-05D18CAF1737}"/>
              </a:ext>
            </a:extLst>
          </p:cNvPr>
          <p:cNvSpPr>
            <a:spLocks noGrp="1"/>
          </p:cNvSpPr>
          <p:nvPr>
            <p:ph type="sldNum" sz="quarter" idx="5"/>
          </p:nvPr>
        </p:nvSpPr>
        <p:spPr/>
        <p:txBody>
          <a:bodyPr/>
          <a:lstStyle/>
          <a:p>
            <a:fld id="{A24C657E-2B54-4417-944F-9E925628F4DA}" type="slidenum">
              <a:rPr lang="es-CO" smtClean="0"/>
              <a:t>25</a:t>
            </a:fld>
            <a:endParaRPr lang="es-CO"/>
          </a:p>
        </p:txBody>
      </p:sp>
    </p:spTree>
    <p:extLst>
      <p:ext uri="{BB962C8B-B14F-4D97-AF65-F5344CB8AC3E}">
        <p14:creationId xmlns:p14="http://schemas.microsoft.com/office/powerpoint/2010/main" val="256242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094E92-BFA7-9C04-33DA-3A2008AC976C}"/>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FC73D57-5C1F-DF7C-75ED-CD1A9538A86E}"/>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F221A50-0073-6E8E-E9D8-6B27C4A57C91}"/>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4ED17303-7256-C612-5EF0-EC86B9D02891}"/>
              </a:ext>
            </a:extLst>
          </p:cNvPr>
          <p:cNvSpPr>
            <a:spLocks noGrp="1"/>
          </p:cNvSpPr>
          <p:nvPr>
            <p:ph type="sldNum" sz="quarter" idx="5"/>
          </p:nvPr>
        </p:nvSpPr>
        <p:spPr/>
        <p:txBody>
          <a:bodyPr/>
          <a:lstStyle/>
          <a:p>
            <a:fld id="{A24C657E-2B54-4417-944F-9E925628F4DA}" type="slidenum">
              <a:rPr lang="es-CO" smtClean="0"/>
              <a:t>26</a:t>
            </a:fld>
            <a:endParaRPr lang="es-CO"/>
          </a:p>
        </p:txBody>
      </p:sp>
    </p:spTree>
    <p:extLst>
      <p:ext uri="{BB962C8B-B14F-4D97-AF65-F5344CB8AC3E}">
        <p14:creationId xmlns:p14="http://schemas.microsoft.com/office/powerpoint/2010/main" val="37373870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5E4378-C962-68DB-BC51-742E40EB0DA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5802A28-AB9F-ED6A-D3AC-BC4633C8786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E1FDF16-992E-52B9-D0C0-3C31420CBDA3}"/>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E842E882-4D96-8E77-B225-294CB62B8ABD}"/>
              </a:ext>
            </a:extLst>
          </p:cNvPr>
          <p:cNvSpPr>
            <a:spLocks noGrp="1"/>
          </p:cNvSpPr>
          <p:nvPr>
            <p:ph type="sldNum" sz="quarter" idx="5"/>
          </p:nvPr>
        </p:nvSpPr>
        <p:spPr/>
        <p:txBody>
          <a:bodyPr/>
          <a:lstStyle/>
          <a:p>
            <a:fld id="{A24C657E-2B54-4417-944F-9E925628F4DA}" type="slidenum">
              <a:rPr lang="es-CO" smtClean="0"/>
              <a:t>27</a:t>
            </a:fld>
            <a:endParaRPr lang="es-CO"/>
          </a:p>
        </p:txBody>
      </p:sp>
    </p:spTree>
    <p:extLst>
      <p:ext uri="{BB962C8B-B14F-4D97-AF65-F5344CB8AC3E}">
        <p14:creationId xmlns:p14="http://schemas.microsoft.com/office/powerpoint/2010/main" val="32752170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A7654D-1DA9-D732-874A-21DD7453E81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354E2B8-1C4E-5C6F-B2ED-2F7D00CA079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D26CBAB-D7D4-EC03-01DF-A6A3E5D638B1}"/>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0F83B0FF-50B9-E390-4ED5-7F17C1E3B79C}"/>
              </a:ext>
            </a:extLst>
          </p:cNvPr>
          <p:cNvSpPr>
            <a:spLocks noGrp="1"/>
          </p:cNvSpPr>
          <p:nvPr>
            <p:ph type="sldNum" sz="quarter" idx="5"/>
          </p:nvPr>
        </p:nvSpPr>
        <p:spPr/>
        <p:txBody>
          <a:bodyPr/>
          <a:lstStyle/>
          <a:p>
            <a:fld id="{A24C657E-2B54-4417-944F-9E925628F4DA}" type="slidenum">
              <a:rPr lang="es-CO" smtClean="0"/>
              <a:t>28</a:t>
            </a:fld>
            <a:endParaRPr lang="es-CO"/>
          </a:p>
        </p:txBody>
      </p:sp>
    </p:spTree>
    <p:extLst>
      <p:ext uri="{BB962C8B-B14F-4D97-AF65-F5344CB8AC3E}">
        <p14:creationId xmlns:p14="http://schemas.microsoft.com/office/powerpoint/2010/main" val="24310366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C90FF5-3091-0CD1-F407-938EB8FAA42C}"/>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F12FBEF-C169-C3DB-CFC1-33009FE86A8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2EC7569-2E4C-C277-4E20-9CFA6AD7A561}"/>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2600560C-B34F-3B8D-3383-B8A1D2A1E221}"/>
              </a:ext>
            </a:extLst>
          </p:cNvPr>
          <p:cNvSpPr>
            <a:spLocks noGrp="1"/>
          </p:cNvSpPr>
          <p:nvPr>
            <p:ph type="sldNum" sz="quarter" idx="5"/>
          </p:nvPr>
        </p:nvSpPr>
        <p:spPr/>
        <p:txBody>
          <a:bodyPr/>
          <a:lstStyle/>
          <a:p>
            <a:fld id="{A24C657E-2B54-4417-944F-9E925628F4DA}" type="slidenum">
              <a:rPr lang="es-CO" smtClean="0"/>
              <a:t>29</a:t>
            </a:fld>
            <a:endParaRPr lang="es-CO"/>
          </a:p>
        </p:txBody>
      </p:sp>
    </p:spTree>
    <p:extLst>
      <p:ext uri="{BB962C8B-B14F-4D97-AF65-F5344CB8AC3E}">
        <p14:creationId xmlns:p14="http://schemas.microsoft.com/office/powerpoint/2010/main" val="9166859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EE500E-F088-FA70-9B30-5F109A788C4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44416EF-746A-F8F2-5430-602FE7BF5EB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8D178ED-2F8C-0C4E-959F-48CA1D26E867}"/>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6DA8F6B5-9167-0C68-8BB8-55D59DA71887}"/>
              </a:ext>
            </a:extLst>
          </p:cNvPr>
          <p:cNvSpPr>
            <a:spLocks noGrp="1"/>
          </p:cNvSpPr>
          <p:nvPr>
            <p:ph type="sldNum" sz="quarter" idx="5"/>
          </p:nvPr>
        </p:nvSpPr>
        <p:spPr/>
        <p:txBody>
          <a:bodyPr/>
          <a:lstStyle/>
          <a:p>
            <a:fld id="{A24C657E-2B54-4417-944F-9E925628F4DA}" type="slidenum">
              <a:rPr lang="es-CO" smtClean="0"/>
              <a:t>3</a:t>
            </a:fld>
            <a:endParaRPr lang="es-CO"/>
          </a:p>
        </p:txBody>
      </p:sp>
    </p:spTree>
    <p:extLst>
      <p:ext uri="{BB962C8B-B14F-4D97-AF65-F5344CB8AC3E}">
        <p14:creationId xmlns:p14="http://schemas.microsoft.com/office/powerpoint/2010/main" val="31919892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7E1DF2-BF01-D8BB-656D-63A718D3E765}"/>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437F96C-8571-D457-E022-7A7AA8B9CC2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8BAFAA5-B1DC-5471-46E0-96FC0C5AF629}"/>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B112AA06-08CA-37E4-B2D7-A7F43B42C4E3}"/>
              </a:ext>
            </a:extLst>
          </p:cNvPr>
          <p:cNvSpPr>
            <a:spLocks noGrp="1"/>
          </p:cNvSpPr>
          <p:nvPr>
            <p:ph type="sldNum" sz="quarter" idx="5"/>
          </p:nvPr>
        </p:nvSpPr>
        <p:spPr/>
        <p:txBody>
          <a:bodyPr/>
          <a:lstStyle/>
          <a:p>
            <a:fld id="{A24C657E-2B54-4417-944F-9E925628F4DA}" type="slidenum">
              <a:rPr lang="es-CO" smtClean="0"/>
              <a:t>30</a:t>
            </a:fld>
            <a:endParaRPr lang="es-CO"/>
          </a:p>
        </p:txBody>
      </p:sp>
    </p:spTree>
    <p:extLst>
      <p:ext uri="{BB962C8B-B14F-4D97-AF65-F5344CB8AC3E}">
        <p14:creationId xmlns:p14="http://schemas.microsoft.com/office/powerpoint/2010/main" val="15573024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98006F-5F52-6C0F-F872-59F34104B92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5D63554D-1B1F-C443-4530-D0E467BDB1B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BC0DA61-D304-A28F-FF08-D7F15AC6E7B7}"/>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39A53ACC-B822-D620-5CA7-77AC3F9B068C}"/>
              </a:ext>
            </a:extLst>
          </p:cNvPr>
          <p:cNvSpPr>
            <a:spLocks noGrp="1"/>
          </p:cNvSpPr>
          <p:nvPr>
            <p:ph type="sldNum" sz="quarter" idx="5"/>
          </p:nvPr>
        </p:nvSpPr>
        <p:spPr/>
        <p:txBody>
          <a:bodyPr/>
          <a:lstStyle/>
          <a:p>
            <a:fld id="{A24C657E-2B54-4417-944F-9E925628F4DA}" type="slidenum">
              <a:rPr lang="es-CO" smtClean="0"/>
              <a:t>31</a:t>
            </a:fld>
            <a:endParaRPr lang="es-CO"/>
          </a:p>
        </p:txBody>
      </p:sp>
    </p:spTree>
    <p:extLst>
      <p:ext uri="{BB962C8B-B14F-4D97-AF65-F5344CB8AC3E}">
        <p14:creationId xmlns:p14="http://schemas.microsoft.com/office/powerpoint/2010/main" val="21005026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8BE6B2-9F31-B63C-3FDA-534B12787612}"/>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17E7AC8-D987-DB3C-09E6-D4C4EC345B1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B655E61-9E98-6CC1-B424-633A8D75F3B5}"/>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0B1F0508-7711-49A5-6675-C645B30FEC13}"/>
              </a:ext>
            </a:extLst>
          </p:cNvPr>
          <p:cNvSpPr>
            <a:spLocks noGrp="1"/>
          </p:cNvSpPr>
          <p:nvPr>
            <p:ph type="sldNum" sz="quarter" idx="5"/>
          </p:nvPr>
        </p:nvSpPr>
        <p:spPr/>
        <p:txBody>
          <a:bodyPr/>
          <a:lstStyle/>
          <a:p>
            <a:fld id="{A24C657E-2B54-4417-944F-9E925628F4DA}" type="slidenum">
              <a:rPr lang="es-CO" smtClean="0"/>
              <a:t>32</a:t>
            </a:fld>
            <a:endParaRPr lang="es-CO"/>
          </a:p>
        </p:txBody>
      </p:sp>
    </p:spTree>
    <p:extLst>
      <p:ext uri="{BB962C8B-B14F-4D97-AF65-F5344CB8AC3E}">
        <p14:creationId xmlns:p14="http://schemas.microsoft.com/office/powerpoint/2010/main" val="232065744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D828F8-4B05-2C96-57EB-C57878744B8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00FC703-BE6B-E880-3DC8-51C50C449FB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431F17C1-34FE-9CA8-3486-DB7234E62741}"/>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E0093A5F-2CB9-AAAF-5201-0AA02D81C64D}"/>
              </a:ext>
            </a:extLst>
          </p:cNvPr>
          <p:cNvSpPr>
            <a:spLocks noGrp="1"/>
          </p:cNvSpPr>
          <p:nvPr>
            <p:ph type="sldNum" sz="quarter" idx="5"/>
          </p:nvPr>
        </p:nvSpPr>
        <p:spPr/>
        <p:txBody>
          <a:bodyPr/>
          <a:lstStyle/>
          <a:p>
            <a:fld id="{A24C657E-2B54-4417-944F-9E925628F4DA}" type="slidenum">
              <a:rPr lang="es-CO" smtClean="0"/>
              <a:t>33</a:t>
            </a:fld>
            <a:endParaRPr lang="es-CO"/>
          </a:p>
        </p:txBody>
      </p:sp>
    </p:spTree>
    <p:extLst>
      <p:ext uri="{BB962C8B-B14F-4D97-AF65-F5344CB8AC3E}">
        <p14:creationId xmlns:p14="http://schemas.microsoft.com/office/powerpoint/2010/main" val="42180070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5E818-001D-8E18-1F5B-DADD46948F4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DE82939-C9AE-EE58-A1B1-072BD590B16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B18D09E-1E90-64FD-8F3D-77D3D19D612F}"/>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C286A5CA-0DA6-0065-B486-03FF825757EC}"/>
              </a:ext>
            </a:extLst>
          </p:cNvPr>
          <p:cNvSpPr>
            <a:spLocks noGrp="1"/>
          </p:cNvSpPr>
          <p:nvPr>
            <p:ph type="sldNum" sz="quarter" idx="5"/>
          </p:nvPr>
        </p:nvSpPr>
        <p:spPr/>
        <p:txBody>
          <a:bodyPr/>
          <a:lstStyle/>
          <a:p>
            <a:fld id="{A24C657E-2B54-4417-944F-9E925628F4DA}" type="slidenum">
              <a:rPr lang="es-CO" smtClean="0"/>
              <a:t>34</a:t>
            </a:fld>
            <a:endParaRPr lang="es-CO"/>
          </a:p>
        </p:txBody>
      </p:sp>
    </p:spTree>
    <p:extLst>
      <p:ext uri="{BB962C8B-B14F-4D97-AF65-F5344CB8AC3E}">
        <p14:creationId xmlns:p14="http://schemas.microsoft.com/office/powerpoint/2010/main" val="30017734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A45990-3054-6BB7-2C60-30C97D9DF50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8D3432C-7FE5-A0C5-BF25-4C0D459E369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199E9C8-E5BA-E2CB-3A6D-D00543D39556}"/>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33D290D0-DF61-85C3-B3D0-85B6887D0FC2}"/>
              </a:ext>
            </a:extLst>
          </p:cNvPr>
          <p:cNvSpPr>
            <a:spLocks noGrp="1"/>
          </p:cNvSpPr>
          <p:nvPr>
            <p:ph type="sldNum" sz="quarter" idx="5"/>
          </p:nvPr>
        </p:nvSpPr>
        <p:spPr/>
        <p:txBody>
          <a:bodyPr/>
          <a:lstStyle/>
          <a:p>
            <a:fld id="{A24C657E-2B54-4417-944F-9E925628F4DA}" type="slidenum">
              <a:rPr lang="es-CO" smtClean="0"/>
              <a:t>35</a:t>
            </a:fld>
            <a:endParaRPr lang="es-CO"/>
          </a:p>
        </p:txBody>
      </p:sp>
    </p:spTree>
    <p:extLst>
      <p:ext uri="{BB962C8B-B14F-4D97-AF65-F5344CB8AC3E}">
        <p14:creationId xmlns:p14="http://schemas.microsoft.com/office/powerpoint/2010/main" val="9829013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1889C9-0D0A-CA5C-DB2F-0C881E9A20E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C3A7FF0-E602-BDEB-5210-B4FD9BE1913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905072E-DFB1-6D0E-F828-28AEA3573E79}"/>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6DF15FAC-5FB9-FFC7-AAF1-9B18378EC9CC}"/>
              </a:ext>
            </a:extLst>
          </p:cNvPr>
          <p:cNvSpPr>
            <a:spLocks noGrp="1"/>
          </p:cNvSpPr>
          <p:nvPr>
            <p:ph type="sldNum" sz="quarter" idx="5"/>
          </p:nvPr>
        </p:nvSpPr>
        <p:spPr/>
        <p:txBody>
          <a:bodyPr/>
          <a:lstStyle/>
          <a:p>
            <a:fld id="{A24C657E-2B54-4417-944F-9E925628F4DA}" type="slidenum">
              <a:rPr lang="es-CO" smtClean="0"/>
              <a:t>36</a:t>
            </a:fld>
            <a:endParaRPr lang="es-CO"/>
          </a:p>
        </p:txBody>
      </p:sp>
    </p:spTree>
    <p:extLst>
      <p:ext uri="{BB962C8B-B14F-4D97-AF65-F5344CB8AC3E}">
        <p14:creationId xmlns:p14="http://schemas.microsoft.com/office/powerpoint/2010/main" val="10352042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CB6206-1BAA-ECEB-854A-1A493A3FA57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4AC0419-AA5A-B8BD-F131-DA1B172F6B35}"/>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342D306-7AC0-3CBA-58F8-2406C5E76DA4}"/>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A8DB411A-2A7D-BFC3-D1A3-3971FB3BEBA6}"/>
              </a:ext>
            </a:extLst>
          </p:cNvPr>
          <p:cNvSpPr>
            <a:spLocks noGrp="1"/>
          </p:cNvSpPr>
          <p:nvPr>
            <p:ph type="sldNum" sz="quarter" idx="5"/>
          </p:nvPr>
        </p:nvSpPr>
        <p:spPr/>
        <p:txBody>
          <a:bodyPr/>
          <a:lstStyle/>
          <a:p>
            <a:fld id="{A24C657E-2B54-4417-944F-9E925628F4DA}" type="slidenum">
              <a:rPr lang="es-CO" smtClean="0"/>
              <a:t>37</a:t>
            </a:fld>
            <a:endParaRPr lang="es-CO"/>
          </a:p>
        </p:txBody>
      </p:sp>
    </p:spTree>
    <p:extLst>
      <p:ext uri="{BB962C8B-B14F-4D97-AF65-F5344CB8AC3E}">
        <p14:creationId xmlns:p14="http://schemas.microsoft.com/office/powerpoint/2010/main" val="5857257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4C2979-48E3-1D9C-D670-09EFF639E504}"/>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87E5903-B01F-5846-ADD6-5AC9C8E801CD}"/>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6A5C2AA-E74C-14B3-637E-A99CF5CF7405}"/>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7A90BD21-0E8E-2025-AB42-E7EBB9BF02B7}"/>
              </a:ext>
            </a:extLst>
          </p:cNvPr>
          <p:cNvSpPr>
            <a:spLocks noGrp="1"/>
          </p:cNvSpPr>
          <p:nvPr>
            <p:ph type="sldNum" sz="quarter" idx="5"/>
          </p:nvPr>
        </p:nvSpPr>
        <p:spPr/>
        <p:txBody>
          <a:bodyPr/>
          <a:lstStyle/>
          <a:p>
            <a:fld id="{A24C657E-2B54-4417-944F-9E925628F4DA}" type="slidenum">
              <a:rPr lang="es-CO" smtClean="0"/>
              <a:t>38</a:t>
            </a:fld>
            <a:endParaRPr lang="es-CO"/>
          </a:p>
        </p:txBody>
      </p:sp>
    </p:spTree>
    <p:extLst>
      <p:ext uri="{BB962C8B-B14F-4D97-AF65-F5344CB8AC3E}">
        <p14:creationId xmlns:p14="http://schemas.microsoft.com/office/powerpoint/2010/main" val="86491349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06BFE-C946-5F54-DF6A-A7444750F60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E682A38-E223-DC4C-A193-337B96159320}"/>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90C4BD8-E96C-2872-58F3-53195B235480}"/>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550125F0-8389-F7E8-034E-A22BC7A2528A}"/>
              </a:ext>
            </a:extLst>
          </p:cNvPr>
          <p:cNvSpPr>
            <a:spLocks noGrp="1"/>
          </p:cNvSpPr>
          <p:nvPr>
            <p:ph type="sldNum" sz="quarter" idx="5"/>
          </p:nvPr>
        </p:nvSpPr>
        <p:spPr/>
        <p:txBody>
          <a:bodyPr/>
          <a:lstStyle/>
          <a:p>
            <a:fld id="{A24C657E-2B54-4417-944F-9E925628F4DA}" type="slidenum">
              <a:rPr lang="es-CO" smtClean="0"/>
              <a:t>39</a:t>
            </a:fld>
            <a:endParaRPr lang="es-CO"/>
          </a:p>
        </p:txBody>
      </p:sp>
    </p:spTree>
    <p:extLst>
      <p:ext uri="{BB962C8B-B14F-4D97-AF65-F5344CB8AC3E}">
        <p14:creationId xmlns:p14="http://schemas.microsoft.com/office/powerpoint/2010/main" val="819762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7B5528-0454-A426-11EA-290223B48206}"/>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B3E5A88-9173-65B1-9BC8-1E991274D522}"/>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F7F670CB-50B3-B779-AEBE-A6664A3630AC}"/>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69D5DF10-1199-77B6-91D4-156873F1FDD4}"/>
              </a:ext>
            </a:extLst>
          </p:cNvPr>
          <p:cNvSpPr>
            <a:spLocks noGrp="1"/>
          </p:cNvSpPr>
          <p:nvPr>
            <p:ph type="sldNum" sz="quarter" idx="5"/>
          </p:nvPr>
        </p:nvSpPr>
        <p:spPr/>
        <p:txBody>
          <a:bodyPr/>
          <a:lstStyle/>
          <a:p>
            <a:fld id="{A24C657E-2B54-4417-944F-9E925628F4DA}" type="slidenum">
              <a:rPr lang="es-CO" smtClean="0"/>
              <a:t>4</a:t>
            </a:fld>
            <a:endParaRPr lang="es-CO"/>
          </a:p>
        </p:txBody>
      </p:sp>
    </p:spTree>
    <p:extLst>
      <p:ext uri="{BB962C8B-B14F-4D97-AF65-F5344CB8AC3E}">
        <p14:creationId xmlns:p14="http://schemas.microsoft.com/office/powerpoint/2010/main" val="16852220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663C99-0A1A-8323-88CC-FA540A9D507C}"/>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E24A2EB-4AD6-AB0E-AEA5-5B26B6C2238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3200EB27-13E9-AB62-2F49-DAB1E01F3A94}"/>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7048B828-B252-D2A0-3D86-D45DAD98AAE2}"/>
              </a:ext>
            </a:extLst>
          </p:cNvPr>
          <p:cNvSpPr>
            <a:spLocks noGrp="1"/>
          </p:cNvSpPr>
          <p:nvPr>
            <p:ph type="sldNum" sz="quarter" idx="5"/>
          </p:nvPr>
        </p:nvSpPr>
        <p:spPr/>
        <p:txBody>
          <a:bodyPr/>
          <a:lstStyle/>
          <a:p>
            <a:fld id="{A24C657E-2B54-4417-944F-9E925628F4DA}" type="slidenum">
              <a:rPr lang="es-CO" smtClean="0"/>
              <a:t>40</a:t>
            </a:fld>
            <a:endParaRPr lang="es-CO"/>
          </a:p>
        </p:txBody>
      </p:sp>
    </p:spTree>
    <p:extLst>
      <p:ext uri="{BB962C8B-B14F-4D97-AF65-F5344CB8AC3E}">
        <p14:creationId xmlns:p14="http://schemas.microsoft.com/office/powerpoint/2010/main" val="6709012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7A4DF-8BAD-55B5-BD2A-BB08EA6EBD7D}"/>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A2ADF8D-E5FC-A6C3-E029-A593A9546198}"/>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B5EAF28-D330-9751-49ED-DEE094AEA3F0}"/>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8D0116F8-9385-DD83-C7DC-184E9198F856}"/>
              </a:ext>
            </a:extLst>
          </p:cNvPr>
          <p:cNvSpPr>
            <a:spLocks noGrp="1"/>
          </p:cNvSpPr>
          <p:nvPr>
            <p:ph type="sldNum" sz="quarter" idx="5"/>
          </p:nvPr>
        </p:nvSpPr>
        <p:spPr/>
        <p:txBody>
          <a:bodyPr/>
          <a:lstStyle/>
          <a:p>
            <a:fld id="{A24C657E-2B54-4417-944F-9E925628F4DA}" type="slidenum">
              <a:rPr lang="es-CO" smtClean="0"/>
              <a:t>41</a:t>
            </a:fld>
            <a:endParaRPr lang="es-CO"/>
          </a:p>
        </p:txBody>
      </p:sp>
    </p:spTree>
    <p:extLst>
      <p:ext uri="{BB962C8B-B14F-4D97-AF65-F5344CB8AC3E}">
        <p14:creationId xmlns:p14="http://schemas.microsoft.com/office/powerpoint/2010/main" val="129795082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B0B7C1-263B-4737-D7F9-051C440AFF0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415B7F2-6646-A9D1-42CA-B2655992EC2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96917F8-A7C7-266D-222F-217B5741F9E0}"/>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211B3B57-6D75-1D59-69CE-3E5413B40CB1}"/>
              </a:ext>
            </a:extLst>
          </p:cNvPr>
          <p:cNvSpPr>
            <a:spLocks noGrp="1"/>
          </p:cNvSpPr>
          <p:nvPr>
            <p:ph type="sldNum" sz="quarter" idx="5"/>
          </p:nvPr>
        </p:nvSpPr>
        <p:spPr/>
        <p:txBody>
          <a:bodyPr/>
          <a:lstStyle/>
          <a:p>
            <a:fld id="{A24C657E-2B54-4417-944F-9E925628F4DA}" type="slidenum">
              <a:rPr lang="es-CO" smtClean="0"/>
              <a:t>42</a:t>
            </a:fld>
            <a:endParaRPr lang="es-CO"/>
          </a:p>
        </p:txBody>
      </p:sp>
    </p:spTree>
    <p:extLst>
      <p:ext uri="{BB962C8B-B14F-4D97-AF65-F5344CB8AC3E}">
        <p14:creationId xmlns:p14="http://schemas.microsoft.com/office/powerpoint/2010/main" val="360971818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C9409B-D883-30DF-C3DB-58569CC7A32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69FE73C-E098-EBAF-582D-06322FCABBC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BCA8789A-817D-5E72-96C6-5857532C124B}"/>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601C4E25-7A78-F152-F198-43D2F8C8311F}"/>
              </a:ext>
            </a:extLst>
          </p:cNvPr>
          <p:cNvSpPr>
            <a:spLocks noGrp="1"/>
          </p:cNvSpPr>
          <p:nvPr>
            <p:ph type="sldNum" sz="quarter" idx="5"/>
          </p:nvPr>
        </p:nvSpPr>
        <p:spPr/>
        <p:txBody>
          <a:bodyPr/>
          <a:lstStyle/>
          <a:p>
            <a:fld id="{A24C657E-2B54-4417-944F-9E925628F4DA}" type="slidenum">
              <a:rPr lang="es-CO" smtClean="0"/>
              <a:t>43</a:t>
            </a:fld>
            <a:endParaRPr lang="es-CO"/>
          </a:p>
        </p:txBody>
      </p:sp>
    </p:spTree>
    <p:extLst>
      <p:ext uri="{BB962C8B-B14F-4D97-AF65-F5344CB8AC3E}">
        <p14:creationId xmlns:p14="http://schemas.microsoft.com/office/powerpoint/2010/main" val="218767912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1BCC8-A65D-8AC7-92D2-B9DC0E039E1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A9A160B-E597-2030-0D49-DAC044A85A4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AEE80BA-1DE2-CADA-CED5-3EA362DBB6F4}"/>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06A3EA74-6C1E-C410-2BA8-6BF8DF4DF787}"/>
              </a:ext>
            </a:extLst>
          </p:cNvPr>
          <p:cNvSpPr>
            <a:spLocks noGrp="1"/>
          </p:cNvSpPr>
          <p:nvPr>
            <p:ph type="sldNum" sz="quarter" idx="5"/>
          </p:nvPr>
        </p:nvSpPr>
        <p:spPr/>
        <p:txBody>
          <a:bodyPr/>
          <a:lstStyle/>
          <a:p>
            <a:fld id="{A24C657E-2B54-4417-944F-9E925628F4DA}" type="slidenum">
              <a:rPr lang="es-CO" smtClean="0"/>
              <a:t>44</a:t>
            </a:fld>
            <a:endParaRPr lang="es-CO"/>
          </a:p>
        </p:txBody>
      </p:sp>
    </p:spTree>
    <p:extLst>
      <p:ext uri="{BB962C8B-B14F-4D97-AF65-F5344CB8AC3E}">
        <p14:creationId xmlns:p14="http://schemas.microsoft.com/office/powerpoint/2010/main" val="14481384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7CECE-532A-4C67-60DC-281B0CEFF1A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CE8C408-EE45-B53B-F626-3614E23D4A9A}"/>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D704313E-85DB-EA7F-BEC2-852DE48AFF5F}"/>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D18FC380-2C6C-B5C1-8F02-7EAD14044D70}"/>
              </a:ext>
            </a:extLst>
          </p:cNvPr>
          <p:cNvSpPr>
            <a:spLocks noGrp="1"/>
          </p:cNvSpPr>
          <p:nvPr>
            <p:ph type="sldNum" sz="quarter" idx="5"/>
          </p:nvPr>
        </p:nvSpPr>
        <p:spPr/>
        <p:txBody>
          <a:bodyPr/>
          <a:lstStyle/>
          <a:p>
            <a:fld id="{A24C657E-2B54-4417-944F-9E925628F4DA}" type="slidenum">
              <a:rPr lang="es-CO" smtClean="0"/>
              <a:t>45</a:t>
            </a:fld>
            <a:endParaRPr lang="es-CO"/>
          </a:p>
        </p:txBody>
      </p:sp>
    </p:spTree>
    <p:extLst>
      <p:ext uri="{BB962C8B-B14F-4D97-AF65-F5344CB8AC3E}">
        <p14:creationId xmlns:p14="http://schemas.microsoft.com/office/powerpoint/2010/main" val="32241556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93A0AA-87B2-D591-CD38-CE9284547E3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AE6739E-2ADE-0A86-D08F-7712762DE07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3F298FD-F5F5-B443-934C-5F6118A5D698}"/>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BBBCB6F4-1524-F538-DBAA-4162DEAF8B5B}"/>
              </a:ext>
            </a:extLst>
          </p:cNvPr>
          <p:cNvSpPr>
            <a:spLocks noGrp="1"/>
          </p:cNvSpPr>
          <p:nvPr>
            <p:ph type="sldNum" sz="quarter" idx="5"/>
          </p:nvPr>
        </p:nvSpPr>
        <p:spPr/>
        <p:txBody>
          <a:bodyPr/>
          <a:lstStyle/>
          <a:p>
            <a:fld id="{A24C657E-2B54-4417-944F-9E925628F4DA}" type="slidenum">
              <a:rPr lang="es-CO" smtClean="0"/>
              <a:t>46</a:t>
            </a:fld>
            <a:endParaRPr lang="es-CO"/>
          </a:p>
        </p:txBody>
      </p:sp>
    </p:spTree>
    <p:extLst>
      <p:ext uri="{BB962C8B-B14F-4D97-AF65-F5344CB8AC3E}">
        <p14:creationId xmlns:p14="http://schemas.microsoft.com/office/powerpoint/2010/main" val="18473008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D9BAFD-9FE4-25F3-6D32-F57202D96A9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785438A-0BD1-879C-5B0A-58CC3F9AB89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FDC2E85-E87B-F832-4642-C52BDAD45FAE}"/>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3401CA20-65C0-EC55-8E96-8C0E8E25CFA4}"/>
              </a:ext>
            </a:extLst>
          </p:cNvPr>
          <p:cNvSpPr>
            <a:spLocks noGrp="1"/>
          </p:cNvSpPr>
          <p:nvPr>
            <p:ph type="sldNum" sz="quarter" idx="5"/>
          </p:nvPr>
        </p:nvSpPr>
        <p:spPr/>
        <p:txBody>
          <a:bodyPr/>
          <a:lstStyle/>
          <a:p>
            <a:fld id="{A24C657E-2B54-4417-944F-9E925628F4DA}" type="slidenum">
              <a:rPr lang="es-CO" smtClean="0"/>
              <a:t>47</a:t>
            </a:fld>
            <a:endParaRPr lang="es-CO"/>
          </a:p>
        </p:txBody>
      </p:sp>
    </p:spTree>
    <p:extLst>
      <p:ext uri="{BB962C8B-B14F-4D97-AF65-F5344CB8AC3E}">
        <p14:creationId xmlns:p14="http://schemas.microsoft.com/office/powerpoint/2010/main" val="111137959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A3E705-26E0-A005-CA73-B42163DE1251}"/>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16E8849-863E-B093-2275-961B1A573CF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559F139D-D0D0-5B0C-B011-9E7DAC285C8A}"/>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A232F447-B56A-79B7-A308-8451EB976221}"/>
              </a:ext>
            </a:extLst>
          </p:cNvPr>
          <p:cNvSpPr>
            <a:spLocks noGrp="1"/>
          </p:cNvSpPr>
          <p:nvPr>
            <p:ph type="sldNum" sz="quarter" idx="5"/>
          </p:nvPr>
        </p:nvSpPr>
        <p:spPr/>
        <p:txBody>
          <a:bodyPr/>
          <a:lstStyle/>
          <a:p>
            <a:fld id="{A24C657E-2B54-4417-944F-9E925628F4DA}" type="slidenum">
              <a:rPr lang="es-CO" smtClean="0"/>
              <a:t>48</a:t>
            </a:fld>
            <a:endParaRPr lang="es-CO"/>
          </a:p>
        </p:txBody>
      </p:sp>
    </p:spTree>
    <p:extLst>
      <p:ext uri="{BB962C8B-B14F-4D97-AF65-F5344CB8AC3E}">
        <p14:creationId xmlns:p14="http://schemas.microsoft.com/office/powerpoint/2010/main" val="20381918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A5E97-4448-38B2-0069-208BCA276269}"/>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CB95EAD-5BB7-4DC8-9DB1-1EE2681C935C}"/>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E6CEC2FF-8893-A58E-11BE-E71DB77485A4}"/>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290D3CAE-1CDD-CFBC-1877-D9A504075612}"/>
              </a:ext>
            </a:extLst>
          </p:cNvPr>
          <p:cNvSpPr>
            <a:spLocks noGrp="1"/>
          </p:cNvSpPr>
          <p:nvPr>
            <p:ph type="sldNum" sz="quarter" idx="5"/>
          </p:nvPr>
        </p:nvSpPr>
        <p:spPr/>
        <p:txBody>
          <a:bodyPr/>
          <a:lstStyle/>
          <a:p>
            <a:fld id="{A24C657E-2B54-4417-944F-9E925628F4DA}" type="slidenum">
              <a:rPr lang="es-CO" smtClean="0"/>
              <a:t>49</a:t>
            </a:fld>
            <a:endParaRPr lang="es-CO"/>
          </a:p>
        </p:txBody>
      </p:sp>
    </p:spTree>
    <p:extLst>
      <p:ext uri="{BB962C8B-B14F-4D97-AF65-F5344CB8AC3E}">
        <p14:creationId xmlns:p14="http://schemas.microsoft.com/office/powerpoint/2010/main" val="790653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BFB91D-5870-4D76-0147-47910D923743}"/>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D9F805F-1C6A-0B7A-7FF9-57637C7C95C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C29C7A43-9B2F-C7B1-EBE5-5741C9455FA1}"/>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78117439-DFEC-C484-32B3-30E4CB26D3CF}"/>
              </a:ext>
            </a:extLst>
          </p:cNvPr>
          <p:cNvSpPr>
            <a:spLocks noGrp="1"/>
          </p:cNvSpPr>
          <p:nvPr>
            <p:ph type="sldNum" sz="quarter" idx="5"/>
          </p:nvPr>
        </p:nvSpPr>
        <p:spPr/>
        <p:txBody>
          <a:bodyPr/>
          <a:lstStyle/>
          <a:p>
            <a:fld id="{A24C657E-2B54-4417-944F-9E925628F4DA}" type="slidenum">
              <a:rPr lang="es-CO" smtClean="0"/>
              <a:t>5</a:t>
            </a:fld>
            <a:endParaRPr lang="es-CO"/>
          </a:p>
        </p:txBody>
      </p:sp>
    </p:spTree>
    <p:extLst>
      <p:ext uri="{BB962C8B-B14F-4D97-AF65-F5344CB8AC3E}">
        <p14:creationId xmlns:p14="http://schemas.microsoft.com/office/powerpoint/2010/main" val="18499965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2EB40E-21F9-B456-CB4E-8F0352F41E6E}"/>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25A5633-7D8B-EC66-4C01-5A81B1366DCB}"/>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9AFAEFDC-DD36-E283-DB9D-96849CC1FDB1}"/>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9661220B-EB81-3C86-E1B6-98B43BF31E59}"/>
              </a:ext>
            </a:extLst>
          </p:cNvPr>
          <p:cNvSpPr>
            <a:spLocks noGrp="1"/>
          </p:cNvSpPr>
          <p:nvPr>
            <p:ph type="sldNum" sz="quarter" idx="5"/>
          </p:nvPr>
        </p:nvSpPr>
        <p:spPr/>
        <p:txBody>
          <a:bodyPr/>
          <a:lstStyle/>
          <a:p>
            <a:fld id="{A24C657E-2B54-4417-944F-9E925628F4DA}" type="slidenum">
              <a:rPr lang="es-CO" smtClean="0"/>
              <a:t>50</a:t>
            </a:fld>
            <a:endParaRPr lang="es-CO"/>
          </a:p>
        </p:txBody>
      </p:sp>
    </p:spTree>
    <p:extLst>
      <p:ext uri="{BB962C8B-B14F-4D97-AF65-F5344CB8AC3E}">
        <p14:creationId xmlns:p14="http://schemas.microsoft.com/office/powerpoint/2010/main" val="2190462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2D483-D79D-D532-872F-667140472D2A}"/>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4CF2838-D8E1-C417-8DBC-71025D0B381F}"/>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025056BB-D92A-492F-01E7-93BF4490250C}"/>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8856A304-4D93-41C2-EA6C-D1444C80BF4B}"/>
              </a:ext>
            </a:extLst>
          </p:cNvPr>
          <p:cNvSpPr>
            <a:spLocks noGrp="1"/>
          </p:cNvSpPr>
          <p:nvPr>
            <p:ph type="sldNum" sz="quarter" idx="5"/>
          </p:nvPr>
        </p:nvSpPr>
        <p:spPr/>
        <p:txBody>
          <a:bodyPr/>
          <a:lstStyle/>
          <a:p>
            <a:fld id="{A24C657E-2B54-4417-944F-9E925628F4DA}" type="slidenum">
              <a:rPr lang="es-CO" smtClean="0"/>
              <a:t>6</a:t>
            </a:fld>
            <a:endParaRPr lang="es-CO"/>
          </a:p>
        </p:txBody>
      </p:sp>
    </p:spTree>
    <p:extLst>
      <p:ext uri="{BB962C8B-B14F-4D97-AF65-F5344CB8AC3E}">
        <p14:creationId xmlns:p14="http://schemas.microsoft.com/office/powerpoint/2010/main" val="36914235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6CE699-3107-615D-FD4E-8BC124319C0B}"/>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2B977EE2-9972-0181-DCD7-F8A0807F3034}"/>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BA4AFF0-FBA8-4986-06DA-485E611AC426}"/>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8EB94C44-1AC3-0AD1-D55D-E4906B4B5C33}"/>
              </a:ext>
            </a:extLst>
          </p:cNvPr>
          <p:cNvSpPr>
            <a:spLocks noGrp="1"/>
          </p:cNvSpPr>
          <p:nvPr>
            <p:ph type="sldNum" sz="quarter" idx="5"/>
          </p:nvPr>
        </p:nvSpPr>
        <p:spPr/>
        <p:txBody>
          <a:bodyPr/>
          <a:lstStyle/>
          <a:p>
            <a:fld id="{A24C657E-2B54-4417-944F-9E925628F4DA}" type="slidenum">
              <a:rPr lang="es-CO" smtClean="0"/>
              <a:t>7</a:t>
            </a:fld>
            <a:endParaRPr lang="es-CO"/>
          </a:p>
        </p:txBody>
      </p:sp>
    </p:spTree>
    <p:extLst>
      <p:ext uri="{BB962C8B-B14F-4D97-AF65-F5344CB8AC3E}">
        <p14:creationId xmlns:p14="http://schemas.microsoft.com/office/powerpoint/2010/main" val="3134959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48868-484B-53BC-6387-CBF264FBA55F}"/>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4B08153-87E6-79CE-38C8-987F034F2E56}"/>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11FF4F59-0609-60F0-DC1D-8AFE9F400FFC}"/>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FEABE111-29A6-BE15-9938-9D04946D96A5}"/>
              </a:ext>
            </a:extLst>
          </p:cNvPr>
          <p:cNvSpPr>
            <a:spLocks noGrp="1"/>
          </p:cNvSpPr>
          <p:nvPr>
            <p:ph type="sldNum" sz="quarter" idx="5"/>
          </p:nvPr>
        </p:nvSpPr>
        <p:spPr/>
        <p:txBody>
          <a:bodyPr/>
          <a:lstStyle/>
          <a:p>
            <a:fld id="{A24C657E-2B54-4417-944F-9E925628F4DA}" type="slidenum">
              <a:rPr lang="es-CO" smtClean="0"/>
              <a:t>8</a:t>
            </a:fld>
            <a:endParaRPr lang="es-CO"/>
          </a:p>
        </p:txBody>
      </p:sp>
    </p:spTree>
    <p:extLst>
      <p:ext uri="{BB962C8B-B14F-4D97-AF65-F5344CB8AC3E}">
        <p14:creationId xmlns:p14="http://schemas.microsoft.com/office/powerpoint/2010/main" val="1074694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8D05FB-8562-6561-D7EC-C6D65F33DA68}"/>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B09D418-614F-4499-EC13-C525EB678CF7}"/>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A3036B28-39A3-F030-28CC-A361EC0C5557}"/>
              </a:ext>
            </a:extLst>
          </p:cNvPr>
          <p:cNvSpPr>
            <a:spLocks noGrp="1"/>
          </p:cNvSpPr>
          <p:nvPr>
            <p:ph type="body" idx="1"/>
          </p:nvPr>
        </p:nvSpPr>
        <p:spPr/>
        <p:txBody>
          <a:bodyPr/>
          <a:lstStyle/>
          <a:p>
            <a:endParaRPr lang="es-CO" dirty="0"/>
          </a:p>
        </p:txBody>
      </p:sp>
      <p:sp>
        <p:nvSpPr>
          <p:cNvPr id="4" name="Marcador de número de diapositiva 3">
            <a:extLst>
              <a:ext uri="{FF2B5EF4-FFF2-40B4-BE49-F238E27FC236}">
                <a16:creationId xmlns:a16="http://schemas.microsoft.com/office/drawing/2014/main" id="{73D980E0-BEFE-3913-4EC2-CEFA303D8D6A}"/>
              </a:ext>
            </a:extLst>
          </p:cNvPr>
          <p:cNvSpPr>
            <a:spLocks noGrp="1"/>
          </p:cNvSpPr>
          <p:nvPr>
            <p:ph type="sldNum" sz="quarter" idx="5"/>
          </p:nvPr>
        </p:nvSpPr>
        <p:spPr/>
        <p:txBody>
          <a:bodyPr/>
          <a:lstStyle/>
          <a:p>
            <a:fld id="{A24C657E-2B54-4417-944F-9E925628F4DA}" type="slidenum">
              <a:rPr lang="es-CO" smtClean="0"/>
              <a:t>9</a:t>
            </a:fld>
            <a:endParaRPr lang="es-CO"/>
          </a:p>
        </p:txBody>
      </p:sp>
    </p:spTree>
    <p:extLst>
      <p:ext uri="{BB962C8B-B14F-4D97-AF65-F5344CB8AC3E}">
        <p14:creationId xmlns:p14="http://schemas.microsoft.com/office/powerpoint/2010/main" val="3111683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C5DB31-526A-25B1-0FCE-DD21D2468B5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B890074C-944F-E13A-B8B9-152578CB0E8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23FCB6D7-4282-0696-69C9-BB31910FEABE}"/>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5" name="Marcador de pie de página 4">
            <a:extLst>
              <a:ext uri="{FF2B5EF4-FFF2-40B4-BE49-F238E27FC236}">
                <a16:creationId xmlns:a16="http://schemas.microsoft.com/office/drawing/2014/main" id="{93939B31-5525-235F-AFD6-8941D5F330C5}"/>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5889606B-6C68-B8FE-D0F7-E6AF0E4632A6}"/>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4073240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31D999-53CD-A2CF-8697-E0AE1157BAF1}"/>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D087E9A-2826-16D3-27C3-C40D992CD62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35FB45C4-F9CE-5BCB-1942-62F9041309DA}"/>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5" name="Marcador de pie de página 4">
            <a:extLst>
              <a:ext uri="{FF2B5EF4-FFF2-40B4-BE49-F238E27FC236}">
                <a16:creationId xmlns:a16="http://schemas.microsoft.com/office/drawing/2014/main" id="{0614D09E-3EDC-89E0-5861-6B7375B5FC4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5A87F96-1506-094C-7F5F-1478799B85D8}"/>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1097858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717D729-6B00-A703-40C1-EAF6F7E3767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6FE04010-397F-6832-A2CC-81A12BE2BFD8}"/>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DAD4367-72A7-1131-C2AB-17C7A1AA5033}"/>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5" name="Marcador de pie de página 4">
            <a:extLst>
              <a:ext uri="{FF2B5EF4-FFF2-40B4-BE49-F238E27FC236}">
                <a16:creationId xmlns:a16="http://schemas.microsoft.com/office/drawing/2014/main" id="{06E0D88B-9C89-A0D1-3267-A3AB68CBB54F}"/>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ACF7BEB-492F-D6AC-EB81-CCC602A19BEA}"/>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2884971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7A4DC4-C805-A7E9-A254-F39BA9863A9D}"/>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812D2442-6E2A-F89B-C788-678B108DBA5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13EF0AD7-2769-D93C-D923-5294C3B40AF9}"/>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5" name="Marcador de pie de página 4">
            <a:extLst>
              <a:ext uri="{FF2B5EF4-FFF2-40B4-BE49-F238E27FC236}">
                <a16:creationId xmlns:a16="http://schemas.microsoft.com/office/drawing/2014/main" id="{B71291F2-BE3B-BAE8-63AB-892576AA696A}"/>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5B1E46AE-FD62-6D66-A5FA-B7D29281E283}"/>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3789321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479616-6A23-C446-F944-DAD683C6E4C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13ADBA1-BAD2-A784-BD37-75610747DCD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DBF32BC-4361-7746-53CD-EE51304AEC26}"/>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5" name="Marcador de pie de página 4">
            <a:extLst>
              <a:ext uri="{FF2B5EF4-FFF2-40B4-BE49-F238E27FC236}">
                <a16:creationId xmlns:a16="http://schemas.microsoft.com/office/drawing/2014/main" id="{C1173A11-173D-9776-F562-19510465F845}"/>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BE982D4-7F2C-4468-D53A-A05A1B7F6ACC}"/>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2347409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A838ED7-13E6-7562-EED2-4648A278F342}"/>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47E4B094-A4A5-69DA-24FF-AB122203BED2}"/>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CB20FFE8-CC6B-87B5-FD83-A9BC1CFFB1B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8F96D402-01E9-4DB8-A6A7-7ADA3E5C5C10}"/>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6" name="Marcador de pie de página 5">
            <a:extLst>
              <a:ext uri="{FF2B5EF4-FFF2-40B4-BE49-F238E27FC236}">
                <a16:creationId xmlns:a16="http://schemas.microsoft.com/office/drawing/2014/main" id="{F1D881C2-AFD7-82D8-60BA-52A7B83E9BD8}"/>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CD3A642F-2628-9593-66FA-7E400A84864F}"/>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2205700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6C0D90-0480-2FD2-3F05-34414184EB8F}"/>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EBC4B546-460E-BCC5-00A1-79B35A17B1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F6244AA-BE5B-F9FE-34A1-950FA992BB95}"/>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9105C176-8BDA-02CB-4C6F-1F8011E3A2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D7C30C2A-034D-38E5-0476-DA860FE9FE6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82215A22-205A-42F8-1F28-4E0BD518B856}"/>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8" name="Marcador de pie de página 7">
            <a:extLst>
              <a:ext uri="{FF2B5EF4-FFF2-40B4-BE49-F238E27FC236}">
                <a16:creationId xmlns:a16="http://schemas.microsoft.com/office/drawing/2014/main" id="{554EC5BD-356D-A420-4E6D-37A46475AD90}"/>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F4949301-37C7-63A0-B490-B6DB1F0F3FF9}"/>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1391868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E1E8EF-6A57-6CC9-2106-A5098CBB6A83}"/>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DB565AC4-82CD-7601-6535-EFA8E264FF50}"/>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4" name="Marcador de pie de página 3">
            <a:extLst>
              <a:ext uri="{FF2B5EF4-FFF2-40B4-BE49-F238E27FC236}">
                <a16:creationId xmlns:a16="http://schemas.microsoft.com/office/drawing/2014/main" id="{F607C16F-07BC-99B0-8F99-B8F9AB58FA15}"/>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BD70AD74-3CF2-0CC8-55C9-BF359C31B5A7}"/>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9001879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EC60793-F8C5-DCF1-0F05-810CD0BC6CFD}"/>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3" name="Marcador de pie de página 2">
            <a:extLst>
              <a:ext uri="{FF2B5EF4-FFF2-40B4-BE49-F238E27FC236}">
                <a16:creationId xmlns:a16="http://schemas.microsoft.com/office/drawing/2014/main" id="{9DC46CEA-8F1F-A123-AF06-202C195499D7}"/>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3F945394-0CA8-6609-CE26-575FF6280761}"/>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3863916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024C18-88E5-9536-A1F8-72B4B77088A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9621DED2-8742-C43D-F53A-D2DB581D3EC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9BA04BCE-D10A-40D3-6B82-0CE96F9061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A057FB8-B60C-9449-31C6-3A5C03C481E7}"/>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6" name="Marcador de pie de página 5">
            <a:extLst>
              <a:ext uri="{FF2B5EF4-FFF2-40B4-BE49-F238E27FC236}">
                <a16:creationId xmlns:a16="http://schemas.microsoft.com/office/drawing/2014/main" id="{E8F355EA-429E-ED70-A3F7-15E42ADAB33D}"/>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36971AFD-8933-6095-C66B-B4DBD50855DD}"/>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3607535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E92055-D95D-1ACC-ECFA-63D80A2D08E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2502DF33-04CF-4603-09F3-E8C38D916A8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1C4D80DB-E948-439F-C34C-4B6404ABC6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0D70C5F-FCC5-FC1C-B74C-CE9302C40B11}"/>
              </a:ext>
            </a:extLst>
          </p:cNvPr>
          <p:cNvSpPr>
            <a:spLocks noGrp="1"/>
          </p:cNvSpPr>
          <p:nvPr>
            <p:ph type="dt" sz="half" idx="10"/>
          </p:nvPr>
        </p:nvSpPr>
        <p:spPr/>
        <p:txBody>
          <a:bodyPr/>
          <a:lstStyle/>
          <a:p>
            <a:fld id="{409E0FBC-5211-4DE8-9196-6C0C1B0182D9}" type="datetimeFigureOut">
              <a:rPr lang="es-CO" smtClean="0"/>
              <a:t>22/08/2025</a:t>
            </a:fld>
            <a:endParaRPr lang="es-CO"/>
          </a:p>
        </p:txBody>
      </p:sp>
      <p:sp>
        <p:nvSpPr>
          <p:cNvPr id="6" name="Marcador de pie de página 5">
            <a:extLst>
              <a:ext uri="{FF2B5EF4-FFF2-40B4-BE49-F238E27FC236}">
                <a16:creationId xmlns:a16="http://schemas.microsoft.com/office/drawing/2014/main" id="{946728EC-BB4D-41D1-9BF2-57DD8508C27C}"/>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9C43313A-C652-CD5D-9CB6-612946F05F9C}"/>
              </a:ext>
            </a:extLst>
          </p:cNvPr>
          <p:cNvSpPr>
            <a:spLocks noGrp="1"/>
          </p:cNvSpPr>
          <p:nvPr>
            <p:ph type="sldNum" sz="quarter" idx="12"/>
          </p:nvPr>
        </p:nvSpPr>
        <p:spPr/>
        <p:txBody>
          <a:bodyPr/>
          <a:lstStyle/>
          <a:p>
            <a:fld id="{D211BA02-67C7-46F8-8A1D-BC08CD62D26D}" type="slidenum">
              <a:rPr lang="es-CO" smtClean="0"/>
              <a:t>‹Nº›</a:t>
            </a:fld>
            <a:endParaRPr lang="es-CO"/>
          </a:p>
        </p:txBody>
      </p:sp>
    </p:spTree>
    <p:extLst>
      <p:ext uri="{BB962C8B-B14F-4D97-AF65-F5344CB8AC3E}">
        <p14:creationId xmlns:p14="http://schemas.microsoft.com/office/powerpoint/2010/main" val="567788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3D72E630-2B0E-451C-987D-D8CEDBA8DE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CF7AE2B-417A-8B3C-70C3-E07673616E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B92A36C1-4EDB-96E5-7423-43FF01C695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09E0FBC-5211-4DE8-9196-6C0C1B0182D9}" type="datetimeFigureOut">
              <a:rPr lang="es-CO" smtClean="0"/>
              <a:t>22/08/2025</a:t>
            </a:fld>
            <a:endParaRPr lang="es-CO"/>
          </a:p>
        </p:txBody>
      </p:sp>
      <p:sp>
        <p:nvSpPr>
          <p:cNvPr id="5" name="Marcador de pie de página 4">
            <a:extLst>
              <a:ext uri="{FF2B5EF4-FFF2-40B4-BE49-F238E27FC236}">
                <a16:creationId xmlns:a16="http://schemas.microsoft.com/office/drawing/2014/main" id="{AEF1FDE1-86FF-7A8C-B8DE-2EC7690BBA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76C24DFA-DB78-BA8E-C276-3D5574C366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211BA02-67C7-46F8-8A1D-BC08CD62D26D}" type="slidenum">
              <a:rPr lang="es-CO" smtClean="0"/>
              <a:t>‹Nº›</a:t>
            </a:fld>
            <a:endParaRPr lang="es-CO"/>
          </a:p>
        </p:txBody>
      </p:sp>
    </p:spTree>
    <p:extLst>
      <p:ext uri="{BB962C8B-B14F-4D97-AF65-F5344CB8AC3E}">
        <p14:creationId xmlns:p14="http://schemas.microsoft.com/office/powerpoint/2010/main" val="3950655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3.png"/></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34.png"/></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2927E0DD-2E5D-0158-952C-A0921734004A}"/>
              </a:ext>
            </a:extLst>
          </p:cNvPr>
          <p:cNvPicPr>
            <a:picLocks noChangeAspect="1"/>
          </p:cNvPicPr>
          <p:nvPr/>
        </p:nvPicPr>
        <p:blipFill>
          <a:blip r:embed="rId3"/>
          <a:stretch>
            <a:fillRect/>
          </a:stretch>
        </p:blipFill>
        <p:spPr>
          <a:xfrm>
            <a:off x="17351" y="0"/>
            <a:ext cx="12174649" cy="6782747"/>
          </a:xfrm>
          <a:prstGeom prst="rect">
            <a:avLst/>
          </a:prstGeom>
        </p:spPr>
      </p:pic>
      <p:sp>
        <p:nvSpPr>
          <p:cNvPr id="7" name="CuadroTexto 6">
            <a:extLst>
              <a:ext uri="{FF2B5EF4-FFF2-40B4-BE49-F238E27FC236}">
                <a16:creationId xmlns:a16="http://schemas.microsoft.com/office/drawing/2014/main" id="{9A900641-A1BC-2CE7-5093-C7481F6D0C4A}"/>
              </a:ext>
            </a:extLst>
          </p:cNvPr>
          <p:cNvSpPr txBox="1"/>
          <p:nvPr/>
        </p:nvSpPr>
        <p:spPr>
          <a:xfrm>
            <a:off x="7343977" y="2698875"/>
            <a:ext cx="3676650" cy="2062103"/>
          </a:xfrm>
          <a:prstGeom prst="rect">
            <a:avLst/>
          </a:prstGeom>
          <a:noFill/>
        </p:spPr>
        <p:txBody>
          <a:bodyPr wrap="square">
            <a:spAutoFit/>
          </a:bodyPr>
          <a:lstStyle/>
          <a:p>
            <a:pPr algn="ctr"/>
            <a:r>
              <a:rPr lang="es-CO" sz="3200" b="1" dirty="0">
                <a:solidFill>
                  <a:srgbClr val="00B050"/>
                </a:solidFill>
              </a:rPr>
              <a:t>JUZGADOS Y CENTRO DE SERVICIOS DE ENVIGADO</a:t>
            </a:r>
          </a:p>
        </p:txBody>
      </p:sp>
      <p:pic>
        <p:nvPicPr>
          <p:cNvPr id="16" name="Imagen 15" descr="Icono&#10;&#10;El contenido generado por IA puede ser incorrecto.">
            <a:extLst>
              <a:ext uri="{FF2B5EF4-FFF2-40B4-BE49-F238E27FC236}">
                <a16:creationId xmlns:a16="http://schemas.microsoft.com/office/drawing/2014/main" id="{D7C5B787-9D09-89A0-2CE3-031F68BD72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8030" y="1819072"/>
            <a:ext cx="2508758" cy="3219856"/>
          </a:xfrm>
          <a:prstGeom prst="rect">
            <a:avLst/>
          </a:prstGeom>
        </p:spPr>
      </p:pic>
    </p:spTree>
    <p:extLst>
      <p:ext uri="{BB962C8B-B14F-4D97-AF65-F5344CB8AC3E}">
        <p14:creationId xmlns:p14="http://schemas.microsoft.com/office/powerpoint/2010/main" val="8778177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5512B2-254C-D50D-E45A-DBE4F1F59A93}"/>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04CD727E-C101-DEC9-A669-1581958A82FB}"/>
              </a:ext>
            </a:extLst>
          </p:cNvPr>
          <p:cNvPicPr>
            <a:picLocks noChangeAspect="1"/>
          </p:cNvPicPr>
          <p:nvPr/>
        </p:nvPicPr>
        <p:blipFill>
          <a:blip r:embed="rId3"/>
          <a:stretch>
            <a:fillRect/>
          </a:stretch>
        </p:blipFill>
        <p:spPr>
          <a:xfrm>
            <a:off x="52287" y="44570"/>
            <a:ext cx="12174649" cy="6782747"/>
          </a:xfrm>
          <a:prstGeom prst="rect">
            <a:avLst/>
          </a:prstGeom>
        </p:spPr>
      </p:pic>
      <p:sp>
        <p:nvSpPr>
          <p:cNvPr id="7" name="CuadroTexto 6">
            <a:extLst>
              <a:ext uri="{FF2B5EF4-FFF2-40B4-BE49-F238E27FC236}">
                <a16:creationId xmlns:a16="http://schemas.microsoft.com/office/drawing/2014/main" id="{AD44E93E-17EA-F0BB-089C-A5ACA8E0C077}"/>
              </a:ext>
            </a:extLst>
          </p:cNvPr>
          <p:cNvSpPr txBox="1"/>
          <p:nvPr/>
        </p:nvSpPr>
        <p:spPr>
          <a:xfrm>
            <a:off x="336658" y="2705725"/>
            <a:ext cx="4950237" cy="1077218"/>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OBJETIVOS </a:t>
            </a:r>
          </a:p>
          <a:p>
            <a:pPr algn="ctr">
              <a:defRPr/>
            </a:pPr>
            <a:r>
              <a:rPr lang="es-ES" sz="3200" b="1" dirty="0">
                <a:solidFill>
                  <a:srgbClr val="00B050"/>
                </a:solidFill>
                <a:effectLst>
                  <a:outerShdw blurRad="38100" dist="38100" dir="2700000" algn="tl">
                    <a:srgbClr val="C0C0C0"/>
                  </a:outerShdw>
                </a:effectLst>
                <a:latin typeface="Aptos (Cuerpo)"/>
              </a:rPr>
              <a:t>JUZGADOS DE ENVIGADO </a:t>
            </a:r>
          </a:p>
        </p:txBody>
      </p:sp>
      <p:sp>
        <p:nvSpPr>
          <p:cNvPr id="4" name="CuadroTexto 3">
            <a:extLst>
              <a:ext uri="{FF2B5EF4-FFF2-40B4-BE49-F238E27FC236}">
                <a16:creationId xmlns:a16="http://schemas.microsoft.com/office/drawing/2014/main" id="{DC47AE39-18B0-ECC2-4B19-0320750B59BD}"/>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FD2D29B8-2EE0-FE73-EBC0-68A81806BD81}"/>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pic>
        <p:nvPicPr>
          <p:cNvPr id="9" name="Imagen 8">
            <a:extLst>
              <a:ext uri="{FF2B5EF4-FFF2-40B4-BE49-F238E27FC236}">
                <a16:creationId xmlns:a16="http://schemas.microsoft.com/office/drawing/2014/main" id="{332B1F1B-E64B-0FE2-7435-9DDE8FACDD16}"/>
              </a:ext>
            </a:extLst>
          </p:cNvPr>
          <p:cNvPicPr>
            <a:picLocks noChangeAspect="1"/>
          </p:cNvPicPr>
          <p:nvPr/>
        </p:nvPicPr>
        <p:blipFill>
          <a:blip r:embed="rId4"/>
          <a:stretch>
            <a:fillRect/>
          </a:stretch>
        </p:blipFill>
        <p:spPr>
          <a:xfrm>
            <a:off x="6474300" y="1149092"/>
            <a:ext cx="731482" cy="707886"/>
          </a:xfrm>
          <a:prstGeom prst="rect">
            <a:avLst/>
          </a:prstGeom>
        </p:spPr>
      </p:pic>
      <p:cxnSp>
        <p:nvCxnSpPr>
          <p:cNvPr id="14" name="Conector recto 13">
            <a:extLst>
              <a:ext uri="{FF2B5EF4-FFF2-40B4-BE49-F238E27FC236}">
                <a16:creationId xmlns:a16="http://schemas.microsoft.com/office/drawing/2014/main" id="{B296A250-C732-BC1E-9E36-7DE9A2452F0B}"/>
              </a:ext>
            </a:extLst>
          </p:cNvPr>
          <p:cNvCxnSpPr>
            <a:cxnSpLocks/>
            <a:stCxn id="9" idx="2"/>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20" name="CuadroTexto 19">
            <a:extLst>
              <a:ext uri="{FF2B5EF4-FFF2-40B4-BE49-F238E27FC236}">
                <a16:creationId xmlns:a16="http://schemas.microsoft.com/office/drawing/2014/main" id="{5CCF4972-B4D7-E557-B928-EC33EC3504C1}"/>
              </a:ext>
            </a:extLst>
          </p:cNvPr>
          <p:cNvSpPr txBox="1"/>
          <p:nvPr/>
        </p:nvSpPr>
        <p:spPr>
          <a:xfrm>
            <a:off x="7322056" y="1145698"/>
            <a:ext cx="4533286" cy="1287532"/>
          </a:xfrm>
          <a:prstGeom prst="rect">
            <a:avLst/>
          </a:prstGeom>
          <a:noFill/>
        </p:spPr>
        <p:txBody>
          <a:bodyPr wrap="square" rtlCol="0">
            <a:spAutoFit/>
          </a:bodyPr>
          <a:lstStyle/>
          <a:p>
            <a:pPr algn="just">
              <a:lnSpc>
                <a:spcPct val="110000"/>
              </a:lnSpc>
              <a:spcBef>
                <a:spcPct val="10000"/>
              </a:spcBef>
              <a:spcAft>
                <a:spcPct val="10000"/>
              </a:spcAft>
              <a:buClr>
                <a:srgbClr val="993300"/>
              </a:buClr>
              <a:buFontTx/>
              <a:buNone/>
            </a:pPr>
            <a:r>
              <a:rPr lang="es-CO" altLang="en-US" dirty="0">
                <a:latin typeface="Arial" panose="020B0604020202020204" pitchFamily="34" charset="0"/>
                <a:cs typeface="Arial" panose="020B0604020202020204" pitchFamily="34" charset="0"/>
              </a:rPr>
              <a:t>Establecer un clima organizacional adecuado para la correcta prestación del servicio. </a:t>
            </a:r>
            <a:r>
              <a:rPr lang="es-ES" altLang="en-US" dirty="0">
                <a:latin typeface="Arial" panose="020B0604020202020204" pitchFamily="34" charset="0"/>
                <a:cs typeface="Arial" panose="020B0604020202020204" pitchFamily="34" charset="0"/>
              </a:rPr>
              <a:t>(</a:t>
            </a:r>
            <a:r>
              <a:rPr lang="es-ES" altLang="en-US" b="1" i="1" dirty="0">
                <a:latin typeface="Arial" panose="020B0604020202020204" pitchFamily="34" charset="0"/>
                <a:cs typeface="Arial" panose="020B0604020202020204" pitchFamily="34" charset="0"/>
              </a:rPr>
              <a:t>Directriz No. 0</a:t>
            </a:r>
            <a:r>
              <a:rPr lang="es-CO" altLang="en-US" b="1" i="1" dirty="0">
                <a:latin typeface="Arial" panose="020B0604020202020204" pitchFamily="34" charset="0"/>
                <a:cs typeface="Arial" panose="020B0604020202020204" pitchFamily="34" charset="0"/>
              </a:rPr>
              <a:t>3</a:t>
            </a:r>
            <a:r>
              <a:rPr lang="es-ES" altLang="en-US" b="1" i="1" dirty="0">
                <a:latin typeface="Arial" panose="020B0604020202020204" pitchFamily="34" charset="0"/>
                <a:cs typeface="Arial" panose="020B0604020202020204" pitchFamily="34" charset="0"/>
              </a:rPr>
              <a:t> de la Política de la Calidad</a:t>
            </a:r>
            <a:r>
              <a:rPr lang="es-ES" altLang="en-US" dirty="0">
                <a:latin typeface="Arial" panose="020B0604020202020204" pitchFamily="34" charset="0"/>
                <a:cs typeface="Arial" panose="020B0604020202020204" pitchFamily="34" charset="0"/>
              </a:rPr>
              <a:t>)</a:t>
            </a:r>
          </a:p>
        </p:txBody>
      </p:sp>
      <p:cxnSp>
        <p:nvCxnSpPr>
          <p:cNvPr id="21" name="Conector recto 20">
            <a:extLst>
              <a:ext uri="{FF2B5EF4-FFF2-40B4-BE49-F238E27FC236}">
                <a16:creationId xmlns:a16="http://schemas.microsoft.com/office/drawing/2014/main" id="{996D35CB-15C5-65E4-FC18-E9F710BFC726}"/>
              </a:ext>
            </a:extLst>
          </p:cNvPr>
          <p:cNvCxnSpPr>
            <a:cxnSpLocks/>
            <a:endCxn id="9" idx="0"/>
          </p:cNvCxnSpPr>
          <p:nvPr/>
        </p:nvCxnSpPr>
        <p:spPr>
          <a:xfrm>
            <a:off x="6840041" y="335756"/>
            <a:ext cx="0" cy="813336"/>
          </a:xfrm>
          <a:prstGeom prst="line">
            <a:avLst/>
          </a:prstGeom>
        </p:spPr>
        <p:style>
          <a:lnRef idx="2">
            <a:schemeClr val="accent4"/>
          </a:lnRef>
          <a:fillRef idx="0">
            <a:schemeClr val="accent4"/>
          </a:fillRef>
          <a:effectRef idx="1">
            <a:schemeClr val="accent4"/>
          </a:effectRef>
          <a:fontRef idx="minor">
            <a:schemeClr val="tx1"/>
          </a:fontRef>
        </p:style>
      </p:cxnSp>
      <p:sp>
        <p:nvSpPr>
          <p:cNvPr id="25" name="CuadroTexto 24">
            <a:extLst>
              <a:ext uri="{FF2B5EF4-FFF2-40B4-BE49-F238E27FC236}">
                <a16:creationId xmlns:a16="http://schemas.microsoft.com/office/drawing/2014/main" id="{AC0136BE-5C62-4DDD-1FCE-838790C95439}"/>
              </a:ext>
            </a:extLst>
          </p:cNvPr>
          <p:cNvSpPr txBox="1"/>
          <p:nvPr/>
        </p:nvSpPr>
        <p:spPr>
          <a:xfrm>
            <a:off x="6624537" y="1149092"/>
            <a:ext cx="582211" cy="630942"/>
          </a:xfrm>
          <a:prstGeom prst="rect">
            <a:avLst/>
          </a:prstGeom>
          <a:noFill/>
        </p:spPr>
        <p:txBody>
          <a:bodyPr wrap="none" rtlCol="0">
            <a:spAutoFit/>
          </a:bodyPr>
          <a:lstStyle/>
          <a:p>
            <a:r>
              <a:rPr lang="es-ES" sz="3500" b="1" dirty="0"/>
              <a:t>d.</a:t>
            </a:r>
            <a:endParaRPr lang="es-CO" sz="3500" b="1" dirty="0"/>
          </a:p>
        </p:txBody>
      </p:sp>
      <p:pic>
        <p:nvPicPr>
          <p:cNvPr id="27" name="Imagen 26">
            <a:extLst>
              <a:ext uri="{FF2B5EF4-FFF2-40B4-BE49-F238E27FC236}">
                <a16:creationId xmlns:a16="http://schemas.microsoft.com/office/drawing/2014/main" id="{8B1431B3-6DBC-AB1E-893F-D22D06824709}"/>
              </a:ext>
            </a:extLst>
          </p:cNvPr>
          <p:cNvPicPr>
            <a:picLocks noChangeAspect="1"/>
          </p:cNvPicPr>
          <p:nvPr/>
        </p:nvPicPr>
        <p:blipFill>
          <a:blip r:embed="rId4"/>
          <a:stretch>
            <a:fillRect/>
          </a:stretch>
        </p:blipFill>
        <p:spPr>
          <a:xfrm>
            <a:off x="6473727" y="3036472"/>
            <a:ext cx="731482" cy="707886"/>
          </a:xfrm>
          <a:prstGeom prst="rect">
            <a:avLst/>
          </a:prstGeom>
        </p:spPr>
      </p:pic>
      <p:sp>
        <p:nvSpPr>
          <p:cNvPr id="29" name="CuadroTexto 28">
            <a:extLst>
              <a:ext uri="{FF2B5EF4-FFF2-40B4-BE49-F238E27FC236}">
                <a16:creationId xmlns:a16="http://schemas.microsoft.com/office/drawing/2014/main" id="{26ADEB60-34A1-7515-064E-E20F9BA52736}"/>
              </a:ext>
            </a:extLst>
          </p:cNvPr>
          <p:cNvSpPr txBox="1"/>
          <p:nvPr/>
        </p:nvSpPr>
        <p:spPr>
          <a:xfrm>
            <a:off x="7364379" y="2878250"/>
            <a:ext cx="4285932" cy="1615827"/>
          </a:xfrm>
          <a:prstGeom prst="rect">
            <a:avLst/>
          </a:prstGeom>
          <a:noFill/>
        </p:spPr>
        <p:txBody>
          <a:bodyPr wrap="square" rtlCol="0">
            <a:spAutoFit/>
          </a:bodyPr>
          <a:lstStyle/>
          <a:p>
            <a:pPr algn="just">
              <a:lnSpc>
                <a:spcPct val="110000"/>
              </a:lnSpc>
              <a:spcBef>
                <a:spcPct val="10000"/>
              </a:spcBef>
              <a:spcAft>
                <a:spcPct val="10000"/>
              </a:spcAft>
              <a:buClr>
                <a:srgbClr val="993300"/>
              </a:buClr>
            </a:pPr>
            <a:r>
              <a:rPr lang="es-CO" altLang="en-US" dirty="0">
                <a:latin typeface="Arial" panose="020B0604020202020204" pitchFamily="34" charset="0"/>
                <a:cs typeface="Arial" panose="020B0604020202020204" pitchFamily="34" charset="0"/>
              </a:rPr>
              <a:t>Brindar atención e información respetuosa, pronta y eficaz a los usuarios</a:t>
            </a:r>
            <a:r>
              <a:rPr lang="es-ES" altLang="en-US" dirty="0">
                <a:latin typeface="Arial" panose="020B0604020202020204" pitchFamily="34" charset="0"/>
                <a:cs typeface="Arial" panose="020B0604020202020204" pitchFamily="34" charset="0"/>
              </a:rPr>
              <a:t>.</a:t>
            </a:r>
            <a:r>
              <a:rPr lang="es-CO" altLang="en-US" dirty="0">
                <a:latin typeface="Arial" panose="020B0604020202020204" pitchFamily="34" charset="0"/>
                <a:cs typeface="Arial" panose="020B0604020202020204" pitchFamily="34" charset="0"/>
              </a:rPr>
              <a:t> </a:t>
            </a:r>
            <a:r>
              <a:rPr lang="es-ES" altLang="en-US" dirty="0">
                <a:latin typeface="Arial" panose="020B0604020202020204" pitchFamily="34" charset="0"/>
                <a:cs typeface="Arial" panose="020B0604020202020204" pitchFamily="34" charset="0"/>
              </a:rPr>
              <a:t>(</a:t>
            </a:r>
            <a:r>
              <a:rPr lang="es-ES" altLang="en-US" b="1" i="1" dirty="0">
                <a:latin typeface="Arial" panose="020B0604020202020204" pitchFamily="34" charset="0"/>
                <a:cs typeface="Arial" panose="020B0604020202020204" pitchFamily="34" charset="0"/>
              </a:rPr>
              <a:t>Directriz No. 0</a:t>
            </a:r>
            <a:r>
              <a:rPr lang="es-CO" altLang="en-US" b="1" i="1" dirty="0">
                <a:latin typeface="Arial" panose="020B0604020202020204" pitchFamily="34" charset="0"/>
                <a:cs typeface="Arial" panose="020B0604020202020204" pitchFamily="34" charset="0"/>
              </a:rPr>
              <a:t>4</a:t>
            </a:r>
            <a:r>
              <a:rPr lang="es-ES" altLang="en-US" b="1" i="1" dirty="0">
                <a:latin typeface="Arial" panose="020B0604020202020204" pitchFamily="34" charset="0"/>
                <a:cs typeface="Arial" panose="020B0604020202020204" pitchFamily="34" charset="0"/>
              </a:rPr>
              <a:t> de la Política de la Calidad</a:t>
            </a:r>
            <a:r>
              <a:rPr lang="es-ES" altLang="en-US" dirty="0">
                <a:latin typeface="Arial" panose="020B0604020202020204" pitchFamily="34" charset="0"/>
                <a:cs typeface="Arial" panose="020B0604020202020204" pitchFamily="34" charset="0"/>
              </a:rPr>
              <a:t>)</a:t>
            </a:r>
          </a:p>
          <a:p>
            <a:endParaRPr lang="es-CO" dirty="0"/>
          </a:p>
        </p:txBody>
      </p:sp>
      <p:pic>
        <p:nvPicPr>
          <p:cNvPr id="30" name="Imagen 29">
            <a:extLst>
              <a:ext uri="{FF2B5EF4-FFF2-40B4-BE49-F238E27FC236}">
                <a16:creationId xmlns:a16="http://schemas.microsoft.com/office/drawing/2014/main" id="{16D443C1-0EE7-5A25-853C-BD11C7B5ED96}"/>
              </a:ext>
            </a:extLst>
          </p:cNvPr>
          <p:cNvPicPr>
            <a:picLocks noChangeAspect="1"/>
          </p:cNvPicPr>
          <p:nvPr/>
        </p:nvPicPr>
        <p:blipFill>
          <a:blip r:embed="rId4"/>
          <a:stretch>
            <a:fillRect/>
          </a:stretch>
        </p:blipFill>
        <p:spPr>
          <a:xfrm>
            <a:off x="6510036" y="4558849"/>
            <a:ext cx="731482" cy="707886"/>
          </a:xfrm>
          <a:prstGeom prst="rect">
            <a:avLst/>
          </a:prstGeom>
        </p:spPr>
      </p:pic>
      <p:sp>
        <p:nvSpPr>
          <p:cNvPr id="31" name="CuadroTexto 30">
            <a:extLst>
              <a:ext uri="{FF2B5EF4-FFF2-40B4-BE49-F238E27FC236}">
                <a16:creationId xmlns:a16="http://schemas.microsoft.com/office/drawing/2014/main" id="{6629CB61-8830-1A32-F116-98096BC412A8}"/>
              </a:ext>
            </a:extLst>
          </p:cNvPr>
          <p:cNvSpPr txBox="1"/>
          <p:nvPr/>
        </p:nvSpPr>
        <p:spPr>
          <a:xfrm>
            <a:off x="7364384" y="4537470"/>
            <a:ext cx="4285927" cy="1647631"/>
          </a:xfrm>
          <a:prstGeom prst="rect">
            <a:avLst/>
          </a:prstGeom>
          <a:noFill/>
        </p:spPr>
        <p:txBody>
          <a:bodyPr wrap="square" rtlCol="0">
            <a:spAutoFit/>
          </a:bodyPr>
          <a:lstStyle/>
          <a:p>
            <a:pPr algn="just">
              <a:lnSpc>
                <a:spcPct val="110000"/>
              </a:lnSpc>
              <a:spcBef>
                <a:spcPct val="10000"/>
              </a:spcBef>
              <a:spcAft>
                <a:spcPct val="10000"/>
              </a:spcAft>
              <a:buClr>
                <a:srgbClr val="993300"/>
              </a:buClr>
            </a:pPr>
            <a:r>
              <a:rPr lang="es-ES" altLang="en-US" dirty="0">
                <a:latin typeface="Arial" panose="020B0604020202020204" pitchFamily="34" charset="0"/>
                <a:cs typeface="Arial" panose="020B0604020202020204" pitchFamily="34" charset="0"/>
              </a:rPr>
              <a:t>Evidenciar en las decisiones judiciales la aplicación de las políticas de equidad y perspectiva de género.</a:t>
            </a:r>
            <a:r>
              <a:rPr lang="es-CO" altLang="en-US" dirty="0">
                <a:latin typeface="Arial" panose="020B0604020202020204" pitchFamily="34" charset="0"/>
                <a:cs typeface="Arial" panose="020B0604020202020204" pitchFamily="34" charset="0"/>
              </a:rPr>
              <a:t> </a:t>
            </a:r>
            <a:r>
              <a:rPr lang="es-ES" altLang="en-US" dirty="0">
                <a:latin typeface="Arial" panose="020B0604020202020204" pitchFamily="34" charset="0"/>
                <a:cs typeface="Arial" panose="020B0604020202020204" pitchFamily="34" charset="0"/>
              </a:rPr>
              <a:t>(</a:t>
            </a:r>
            <a:r>
              <a:rPr lang="es-ES" altLang="en-US" b="1" i="1" dirty="0">
                <a:latin typeface="Arial" panose="020B0604020202020204" pitchFamily="34" charset="0"/>
                <a:cs typeface="Arial" panose="020B0604020202020204" pitchFamily="34" charset="0"/>
              </a:rPr>
              <a:t>Directriz No. 0</a:t>
            </a:r>
            <a:r>
              <a:rPr lang="es-CO" altLang="en-US" b="1" i="1" dirty="0">
                <a:latin typeface="Arial" panose="020B0604020202020204" pitchFamily="34" charset="0"/>
                <a:cs typeface="Arial" panose="020B0604020202020204" pitchFamily="34" charset="0"/>
              </a:rPr>
              <a:t>4</a:t>
            </a:r>
            <a:r>
              <a:rPr lang="es-ES" altLang="en-US" b="1" i="1" dirty="0">
                <a:latin typeface="Arial" panose="020B0604020202020204" pitchFamily="34" charset="0"/>
                <a:cs typeface="Arial" panose="020B0604020202020204" pitchFamily="34" charset="0"/>
              </a:rPr>
              <a:t> de la Política de la Calidad</a:t>
            </a:r>
            <a:r>
              <a:rPr lang="es-ES" altLang="en-US" dirty="0">
                <a:latin typeface="Arial" panose="020B0604020202020204" pitchFamily="34" charset="0"/>
                <a:cs typeface="Arial" panose="020B0604020202020204" pitchFamily="34" charset="0"/>
              </a:rPr>
              <a:t>)</a:t>
            </a:r>
          </a:p>
          <a:p>
            <a:pPr>
              <a:lnSpc>
                <a:spcPct val="110000"/>
              </a:lnSpc>
              <a:spcBef>
                <a:spcPct val="10000"/>
              </a:spcBef>
              <a:spcAft>
                <a:spcPct val="10000"/>
              </a:spcAft>
              <a:buClr>
                <a:srgbClr val="993300"/>
              </a:buClr>
            </a:pPr>
            <a:endParaRPr lang="es-ES" altLang="en-US" dirty="0">
              <a:latin typeface="Arial" panose="020B0604020202020204" pitchFamily="34" charset="0"/>
              <a:cs typeface="Arial" panose="020B0604020202020204" pitchFamily="34" charset="0"/>
            </a:endParaRPr>
          </a:p>
        </p:txBody>
      </p:sp>
      <p:sp>
        <p:nvSpPr>
          <p:cNvPr id="32" name="CuadroTexto 31">
            <a:extLst>
              <a:ext uri="{FF2B5EF4-FFF2-40B4-BE49-F238E27FC236}">
                <a16:creationId xmlns:a16="http://schemas.microsoft.com/office/drawing/2014/main" id="{06C84A9B-BAC5-2A4E-B1A1-B1B16D1A5448}"/>
              </a:ext>
            </a:extLst>
          </p:cNvPr>
          <p:cNvSpPr txBox="1"/>
          <p:nvPr/>
        </p:nvSpPr>
        <p:spPr>
          <a:xfrm>
            <a:off x="6653630" y="3030463"/>
            <a:ext cx="560153" cy="907941"/>
          </a:xfrm>
          <a:prstGeom prst="rect">
            <a:avLst/>
          </a:prstGeom>
          <a:noFill/>
        </p:spPr>
        <p:txBody>
          <a:bodyPr wrap="none" rtlCol="0">
            <a:spAutoFit/>
          </a:bodyPr>
          <a:lstStyle/>
          <a:p>
            <a:r>
              <a:rPr lang="es-ES" sz="3500" b="1" dirty="0"/>
              <a:t>e.</a:t>
            </a:r>
            <a:endParaRPr lang="es-CO" sz="3500" b="1" dirty="0"/>
          </a:p>
          <a:p>
            <a:endParaRPr lang="es-CO" dirty="0"/>
          </a:p>
        </p:txBody>
      </p:sp>
      <p:sp>
        <p:nvSpPr>
          <p:cNvPr id="33" name="CuadroTexto 32">
            <a:extLst>
              <a:ext uri="{FF2B5EF4-FFF2-40B4-BE49-F238E27FC236}">
                <a16:creationId xmlns:a16="http://schemas.microsoft.com/office/drawing/2014/main" id="{E031FBC0-491D-C778-3A6A-8E7F7F9961EA}"/>
              </a:ext>
            </a:extLst>
          </p:cNvPr>
          <p:cNvSpPr txBox="1"/>
          <p:nvPr/>
        </p:nvSpPr>
        <p:spPr>
          <a:xfrm>
            <a:off x="6684571" y="4583807"/>
            <a:ext cx="452047" cy="630942"/>
          </a:xfrm>
          <a:prstGeom prst="rect">
            <a:avLst/>
          </a:prstGeom>
          <a:noFill/>
        </p:spPr>
        <p:txBody>
          <a:bodyPr wrap="none" rtlCol="0">
            <a:spAutoFit/>
          </a:bodyPr>
          <a:lstStyle/>
          <a:p>
            <a:r>
              <a:rPr lang="es-ES" sz="3500" b="1" dirty="0"/>
              <a:t>f.</a:t>
            </a:r>
            <a:endParaRPr lang="es-CO" sz="3500" b="1" dirty="0"/>
          </a:p>
        </p:txBody>
      </p:sp>
      <p:graphicFrame>
        <p:nvGraphicFramePr>
          <p:cNvPr id="34" name="Tabla 33">
            <a:extLst>
              <a:ext uri="{FF2B5EF4-FFF2-40B4-BE49-F238E27FC236}">
                <a16:creationId xmlns:a16="http://schemas.microsoft.com/office/drawing/2014/main" id="{8CD31D8C-F2A1-33AE-ED64-EF54E9F391A8}"/>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Tree>
    <p:extLst>
      <p:ext uri="{BB962C8B-B14F-4D97-AF65-F5344CB8AC3E}">
        <p14:creationId xmlns:p14="http://schemas.microsoft.com/office/powerpoint/2010/main" val="16431373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21FECC-FBB2-2355-99D6-532E64AF288A}"/>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27A9B292-3945-F604-6D40-C019ED20B249}"/>
              </a:ext>
            </a:extLst>
          </p:cNvPr>
          <p:cNvPicPr>
            <a:picLocks noChangeAspect="1"/>
          </p:cNvPicPr>
          <p:nvPr/>
        </p:nvPicPr>
        <p:blipFill>
          <a:blip r:embed="rId3"/>
          <a:stretch>
            <a:fillRect/>
          </a:stretch>
        </p:blipFill>
        <p:spPr>
          <a:xfrm>
            <a:off x="52287" y="44570"/>
            <a:ext cx="12174649" cy="6782747"/>
          </a:xfrm>
          <a:prstGeom prst="rect">
            <a:avLst/>
          </a:prstGeom>
        </p:spPr>
      </p:pic>
      <p:sp>
        <p:nvSpPr>
          <p:cNvPr id="7" name="CuadroTexto 6">
            <a:extLst>
              <a:ext uri="{FF2B5EF4-FFF2-40B4-BE49-F238E27FC236}">
                <a16:creationId xmlns:a16="http://schemas.microsoft.com/office/drawing/2014/main" id="{6538927A-3B8B-54B6-69D7-DF67F22F3E3E}"/>
              </a:ext>
            </a:extLst>
          </p:cNvPr>
          <p:cNvSpPr txBox="1"/>
          <p:nvPr/>
        </p:nvSpPr>
        <p:spPr>
          <a:xfrm>
            <a:off x="336658" y="2705725"/>
            <a:ext cx="4950237" cy="1569660"/>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NUESTROS VALORES JUZGADOS DE ENVIGADO Y CENTRO DE SERVICIOS</a:t>
            </a:r>
          </a:p>
        </p:txBody>
      </p:sp>
      <p:sp>
        <p:nvSpPr>
          <p:cNvPr id="4" name="CuadroTexto 3">
            <a:extLst>
              <a:ext uri="{FF2B5EF4-FFF2-40B4-BE49-F238E27FC236}">
                <a16:creationId xmlns:a16="http://schemas.microsoft.com/office/drawing/2014/main" id="{9E6FFD6B-1059-D3C4-2068-37CBD069AFC8}"/>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BD6DBCA6-FA2F-9389-99A8-1CD880E20C62}"/>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pic>
        <p:nvPicPr>
          <p:cNvPr id="9" name="Imagen 8">
            <a:extLst>
              <a:ext uri="{FF2B5EF4-FFF2-40B4-BE49-F238E27FC236}">
                <a16:creationId xmlns:a16="http://schemas.microsoft.com/office/drawing/2014/main" id="{8A967FF2-B6A1-F10B-F902-549DC9D30730}"/>
              </a:ext>
            </a:extLst>
          </p:cNvPr>
          <p:cNvPicPr>
            <a:picLocks noChangeAspect="1"/>
          </p:cNvPicPr>
          <p:nvPr/>
        </p:nvPicPr>
        <p:blipFill>
          <a:blip r:embed="rId4"/>
          <a:stretch>
            <a:fillRect/>
          </a:stretch>
        </p:blipFill>
        <p:spPr>
          <a:xfrm>
            <a:off x="6474300" y="1149092"/>
            <a:ext cx="731482" cy="707886"/>
          </a:xfrm>
          <a:prstGeom prst="rect">
            <a:avLst/>
          </a:prstGeom>
        </p:spPr>
      </p:pic>
      <p:cxnSp>
        <p:nvCxnSpPr>
          <p:cNvPr id="14" name="Conector recto 13">
            <a:extLst>
              <a:ext uri="{FF2B5EF4-FFF2-40B4-BE49-F238E27FC236}">
                <a16:creationId xmlns:a16="http://schemas.microsoft.com/office/drawing/2014/main" id="{252B0BB0-DBD6-063D-E403-3CC99D94041F}"/>
              </a:ext>
            </a:extLst>
          </p:cNvPr>
          <p:cNvCxnSpPr>
            <a:cxnSpLocks/>
            <a:stCxn id="9" idx="2"/>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20" name="CuadroTexto 19">
            <a:extLst>
              <a:ext uri="{FF2B5EF4-FFF2-40B4-BE49-F238E27FC236}">
                <a16:creationId xmlns:a16="http://schemas.microsoft.com/office/drawing/2014/main" id="{5B9BC0AB-51D2-46D5-48A4-C274F63AF67B}"/>
              </a:ext>
            </a:extLst>
          </p:cNvPr>
          <p:cNvSpPr txBox="1"/>
          <p:nvPr/>
        </p:nvSpPr>
        <p:spPr>
          <a:xfrm>
            <a:off x="7322056" y="1145698"/>
            <a:ext cx="4533286" cy="1200329"/>
          </a:xfrm>
          <a:prstGeom prst="rect">
            <a:avLst/>
          </a:prstGeom>
          <a:noFill/>
        </p:spPr>
        <p:txBody>
          <a:bodyPr wrap="square" rtlCol="0">
            <a:spAutoFit/>
          </a:bodyPr>
          <a:lstStyle/>
          <a:p>
            <a:pPr algn="just">
              <a:lnSpc>
                <a:spcPct val="100000"/>
              </a:lnSpc>
              <a:spcBef>
                <a:spcPct val="0"/>
              </a:spcBef>
              <a:buFontTx/>
              <a:buNone/>
            </a:pPr>
            <a:r>
              <a:rPr lang="es-CO" altLang="en-US" b="1" dirty="0">
                <a:latin typeface="Arial" panose="020B0604020202020204" pitchFamily="34" charset="0"/>
                <a:cs typeface="Arial" panose="020B0604020202020204" pitchFamily="34" charset="0"/>
              </a:rPr>
              <a:t>Iniciativa</a:t>
            </a:r>
            <a:r>
              <a:rPr lang="es-CO" altLang="en-US" dirty="0">
                <a:latin typeface="Arial" panose="020B0604020202020204" pitchFamily="34" charset="0"/>
                <a:cs typeface="Arial" panose="020B0604020202020204" pitchFamily="34" charset="0"/>
              </a:rPr>
              <a:t>:  Búsqueda constante de nuevas formas de hacer las cosas, para el beneficio de la institución, del servidor judicial y de la sociedad en general.   </a:t>
            </a:r>
            <a:endParaRPr lang="es-ES" altLang="en-US" dirty="0">
              <a:latin typeface="Arial" panose="020B0604020202020204" pitchFamily="34" charset="0"/>
              <a:cs typeface="Arial" panose="020B0604020202020204" pitchFamily="34" charset="0"/>
            </a:endParaRPr>
          </a:p>
        </p:txBody>
      </p:sp>
      <p:cxnSp>
        <p:nvCxnSpPr>
          <p:cNvPr id="21" name="Conector recto 20">
            <a:extLst>
              <a:ext uri="{FF2B5EF4-FFF2-40B4-BE49-F238E27FC236}">
                <a16:creationId xmlns:a16="http://schemas.microsoft.com/office/drawing/2014/main" id="{D23AE6F7-4BAD-01DF-B9E9-4BF2CA41DE25}"/>
              </a:ext>
            </a:extLst>
          </p:cNvPr>
          <p:cNvCxnSpPr>
            <a:cxnSpLocks/>
            <a:endCxn id="9" idx="0"/>
          </p:cNvCxnSpPr>
          <p:nvPr/>
        </p:nvCxnSpPr>
        <p:spPr>
          <a:xfrm>
            <a:off x="6840041" y="335756"/>
            <a:ext cx="0" cy="813336"/>
          </a:xfrm>
          <a:prstGeom prst="line">
            <a:avLst/>
          </a:prstGeom>
        </p:spPr>
        <p:style>
          <a:lnRef idx="2">
            <a:schemeClr val="accent4"/>
          </a:lnRef>
          <a:fillRef idx="0">
            <a:schemeClr val="accent4"/>
          </a:fillRef>
          <a:effectRef idx="1">
            <a:schemeClr val="accent4"/>
          </a:effectRef>
          <a:fontRef idx="minor">
            <a:schemeClr val="tx1"/>
          </a:fontRef>
        </p:style>
      </p:cxnSp>
      <p:sp>
        <p:nvSpPr>
          <p:cNvPr id="25" name="CuadroTexto 24">
            <a:extLst>
              <a:ext uri="{FF2B5EF4-FFF2-40B4-BE49-F238E27FC236}">
                <a16:creationId xmlns:a16="http://schemas.microsoft.com/office/drawing/2014/main" id="{5A7D6A62-3B71-1196-DF14-97B82885E3A1}"/>
              </a:ext>
            </a:extLst>
          </p:cNvPr>
          <p:cNvSpPr txBox="1"/>
          <p:nvPr/>
        </p:nvSpPr>
        <p:spPr>
          <a:xfrm>
            <a:off x="6624537" y="1149092"/>
            <a:ext cx="566181" cy="630942"/>
          </a:xfrm>
          <a:prstGeom prst="rect">
            <a:avLst/>
          </a:prstGeom>
          <a:noFill/>
        </p:spPr>
        <p:txBody>
          <a:bodyPr wrap="none" rtlCol="0">
            <a:spAutoFit/>
          </a:bodyPr>
          <a:lstStyle/>
          <a:p>
            <a:r>
              <a:rPr lang="es-ES" sz="3500" b="1" dirty="0"/>
              <a:t>a.</a:t>
            </a:r>
            <a:endParaRPr lang="es-CO" sz="3500" b="1" dirty="0"/>
          </a:p>
        </p:txBody>
      </p:sp>
      <p:pic>
        <p:nvPicPr>
          <p:cNvPr id="27" name="Imagen 26">
            <a:extLst>
              <a:ext uri="{FF2B5EF4-FFF2-40B4-BE49-F238E27FC236}">
                <a16:creationId xmlns:a16="http://schemas.microsoft.com/office/drawing/2014/main" id="{E611DA53-6534-5D21-87FA-2278B76DCDC8}"/>
              </a:ext>
            </a:extLst>
          </p:cNvPr>
          <p:cNvPicPr>
            <a:picLocks noChangeAspect="1"/>
          </p:cNvPicPr>
          <p:nvPr/>
        </p:nvPicPr>
        <p:blipFill>
          <a:blip r:embed="rId4"/>
          <a:stretch>
            <a:fillRect/>
          </a:stretch>
        </p:blipFill>
        <p:spPr>
          <a:xfrm>
            <a:off x="6523947" y="3195241"/>
            <a:ext cx="731482" cy="707886"/>
          </a:xfrm>
          <a:prstGeom prst="rect">
            <a:avLst/>
          </a:prstGeom>
        </p:spPr>
      </p:pic>
      <p:sp>
        <p:nvSpPr>
          <p:cNvPr id="29" name="CuadroTexto 28">
            <a:extLst>
              <a:ext uri="{FF2B5EF4-FFF2-40B4-BE49-F238E27FC236}">
                <a16:creationId xmlns:a16="http://schemas.microsoft.com/office/drawing/2014/main" id="{1AF02C97-D750-CACF-C559-528191AEDB96}"/>
              </a:ext>
            </a:extLst>
          </p:cNvPr>
          <p:cNvSpPr txBox="1"/>
          <p:nvPr/>
        </p:nvSpPr>
        <p:spPr>
          <a:xfrm>
            <a:off x="7364379" y="2878250"/>
            <a:ext cx="4285932" cy="1754326"/>
          </a:xfrm>
          <a:prstGeom prst="rect">
            <a:avLst/>
          </a:prstGeom>
          <a:noFill/>
        </p:spPr>
        <p:txBody>
          <a:bodyPr wrap="square" rtlCol="0">
            <a:spAutoFit/>
          </a:bodyPr>
          <a:lstStyle/>
          <a:p>
            <a:pPr algn="just">
              <a:lnSpc>
                <a:spcPct val="100000"/>
              </a:lnSpc>
              <a:spcBef>
                <a:spcPct val="0"/>
              </a:spcBef>
              <a:buFontTx/>
              <a:buNone/>
            </a:pPr>
            <a:r>
              <a:rPr lang="es-CO" altLang="en-US" b="1" dirty="0">
                <a:latin typeface="Arial" panose="020B0604020202020204" pitchFamily="34" charset="0"/>
                <a:cs typeface="Arial" panose="020B0604020202020204" pitchFamily="34" charset="0"/>
              </a:rPr>
              <a:t>Honestidad: </a:t>
            </a:r>
            <a:r>
              <a:rPr lang="es-CO" altLang="en-US" dirty="0">
                <a:latin typeface="Arial" panose="020B0604020202020204" pitchFamily="34" charset="0"/>
                <a:cs typeface="Arial" panose="020B0604020202020204" pitchFamily="34" charset="0"/>
              </a:rPr>
              <a:t>Atender sus deberes con trasparencia y clara orientación moral, cumpliendo con nuestro deber y siendo responsables en el uso de los recursos que disponibles tanto dentro y como fuera de las oficinas. </a:t>
            </a:r>
            <a:endParaRPr lang="es-ES" altLang="en-US" dirty="0">
              <a:latin typeface="Arial" panose="020B0604020202020204" pitchFamily="34" charset="0"/>
              <a:cs typeface="Arial" panose="020B0604020202020204" pitchFamily="34" charset="0"/>
            </a:endParaRPr>
          </a:p>
        </p:txBody>
      </p:sp>
      <p:pic>
        <p:nvPicPr>
          <p:cNvPr id="30" name="Imagen 29">
            <a:extLst>
              <a:ext uri="{FF2B5EF4-FFF2-40B4-BE49-F238E27FC236}">
                <a16:creationId xmlns:a16="http://schemas.microsoft.com/office/drawing/2014/main" id="{23B59348-0476-31C4-9246-A5B734F905B8}"/>
              </a:ext>
            </a:extLst>
          </p:cNvPr>
          <p:cNvPicPr>
            <a:picLocks noChangeAspect="1"/>
          </p:cNvPicPr>
          <p:nvPr/>
        </p:nvPicPr>
        <p:blipFill>
          <a:blip r:embed="rId4"/>
          <a:stretch>
            <a:fillRect/>
          </a:stretch>
        </p:blipFill>
        <p:spPr>
          <a:xfrm>
            <a:off x="6495125" y="5001022"/>
            <a:ext cx="731482" cy="707886"/>
          </a:xfrm>
          <a:prstGeom prst="rect">
            <a:avLst/>
          </a:prstGeom>
        </p:spPr>
      </p:pic>
      <p:sp>
        <p:nvSpPr>
          <p:cNvPr id="31" name="CuadroTexto 30">
            <a:extLst>
              <a:ext uri="{FF2B5EF4-FFF2-40B4-BE49-F238E27FC236}">
                <a16:creationId xmlns:a16="http://schemas.microsoft.com/office/drawing/2014/main" id="{0734C8B5-BC3B-8BD9-5E1B-C346CAB2F974}"/>
              </a:ext>
            </a:extLst>
          </p:cNvPr>
          <p:cNvSpPr txBox="1"/>
          <p:nvPr/>
        </p:nvSpPr>
        <p:spPr>
          <a:xfrm>
            <a:off x="7364384" y="4537470"/>
            <a:ext cx="4285927" cy="1754326"/>
          </a:xfrm>
          <a:prstGeom prst="rect">
            <a:avLst/>
          </a:prstGeom>
          <a:noFill/>
        </p:spPr>
        <p:txBody>
          <a:bodyPr wrap="square" rtlCol="0">
            <a:spAutoFit/>
          </a:bodyPr>
          <a:lstStyle/>
          <a:p>
            <a:pPr>
              <a:lnSpc>
                <a:spcPct val="100000"/>
              </a:lnSpc>
              <a:spcBef>
                <a:spcPct val="0"/>
              </a:spcBef>
              <a:buFontTx/>
              <a:buNone/>
            </a:pPr>
            <a:endParaRPr lang="es-CO" altLang="en-US" b="1" dirty="0">
              <a:latin typeface="Arial" panose="020B0604020202020204" pitchFamily="34" charset="0"/>
              <a:cs typeface="Arial" panose="020B0604020202020204" pitchFamily="34" charset="0"/>
            </a:endParaRPr>
          </a:p>
          <a:p>
            <a:pPr>
              <a:lnSpc>
                <a:spcPct val="100000"/>
              </a:lnSpc>
              <a:spcBef>
                <a:spcPct val="0"/>
              </a:spcBef>
              <a:buFontTx/>
              <a:buNone/>
            </a:pPr>
            <a:endParaRPr lang="es-CO" altLang="en-US" b="1" dirty="0">
              <a:latin typeface="Arial" panose="020B0604020202020204" pitchFamily="34" charset="0"/>
              <a:cs typeface="Arial" panose="020B0604020202020204" pitchFamily="34" charset="0"/>
            </a:endParaRPr>
          </a:p>
          <a:p>
            <a:pPr algn="just">
              <a:lnSpc>
                <a:spcPct val="100000"/>
              </a:lnSpc>
              <a:spcBef>
                <a:spcPct val="0"/>
              </a:spcBef>
              <a:buFontTx/>
              <a:buNone/>
            </a:pPr>
            <a:r>
              <a:rPr lang="es-CO" altLang="en-US" b="1" dirty="0">
                <a:latin typeface="Arial" panose="020B0604020202020204" pitchFamily="34" charset="0"/>
                <a:cs typeface="Arial" panose="020B0604020202020204" pitchFamily="34" charset="0"/>
              </a:rPr>
              <a:t>Equidad:  </a:t>
            </a:r>
            <a:r>
              <a:rPr lang="es-CO" altLang="en-US" dirty="0">
                <a:latin typeface="Arial" panose="020B0604020202020204" pitchFamily="34" charset="0"/>
                <a:cs typeface="Arial" panose="020B0604020202020204" pitchFamily="34" charset="0"/>
              </a:rPr>
              <a:t>Otorgar a cada cual, lo que le corresponde según criterios ciertos y razonables. </a:t>
            </a:r>
            <a:endParaRPr lang="es-ES" altLang="en-US" dirty="0">
              <a:latin typeface="Arial" panose="020B0604020202020204" pitchFamily="34" charset="0"/>
              <a:cs typeface="Arial" panose="020B0604020202020204" pitchFamily="34" charset="0"/>
            </a:endParaRPr>
          </a:p>
          <a:p>
            <a:pPr>
              <a:lnSpc>
                <a:spcPct val="100000"/>
              </a:lnSpc>
              <a:spcBef>
                <a:spcPct val="0"/>
              </a:spcBef>
              <a:buFontTx/>
              <a:buNone/>
            </a:pPr>
            <a:r>
              <a:rPr lang="es-CO" altLang="en-US" b="1" dirty="0">
                <a:latin typeface="Arial" panose="020B0604020202020204" pitchFamily="34" charset="0"/>
                <a:cs typeface="Arial" panose="020B0604020202020204" pitchFamily="34" charset="0"/>
              </a:rPr>
              <a:t> </a:t>
            </a:r>
            <a:endParaRPr lang="es-ES" altLang="en-US" b="1" dirty="0">
              <a:latin typeface="Arial" panose="020B0604020202020204" pitchFamily="34" charset="0"/>
              <a:cs typeface="Arial" panose="020B0604020202020204" pitchFamily="34" charset="0"/>
            </a:endParaRPr>
          </a:p>
        </p:txBody>
      </p:sp>
      <p:sp>
        <p:nvSpPr>
          <p:cNvPr id="32" name="CuadroTexto 31">
            <a:extLst>
              <a:ext uri="{FF2B5EF4-FFF2-40B4-BE49-F238E27FC236}">
                <a16:creationId xmlns:a16="http://schemas.microsoft.com/office/drawing/2014/main" id="{5337619C-BD5B-8090-42E7-2620542A6FF9}"/>
              </a:ext>
            </a:extLst>
          </p:cNvPr>
          <p:cNvSpPr txBox="1"/>
          <p:nvPr/>
        </p:nvSpPr>
        <p:spPr>
          <a:xfrm>
            <a:off x="6653630" y="3147587"/>
            <a:ext cx="572977" cy="907941"/>
          </a:xfrm>
          <a:prstGeom prst="rect">
            <a:avLst/>
          </a:prstGeom>
          <a:noFill/>
        </p:spPr>
        <p:txBody>
          <a:bodyPr wrap="none" rtlCol="0">
            <a:spAutoFit/>
          </a:bodyPr>
          <a:lstStyle/>
          <a:p>
            <a:r>
              <a:rPr lang="es-ES" sz="3500" b="1" dirty="0"/>
              <a:t>b.</a:t>
            </a:r>
            <a:endParaRPr lang="es-CO" sz="3500" b="1" dirty="0"/>
          </a:p>
          <a:p>
            <a:endParaRPr lang="es-CO" dirty="0"/>
          </a:p>
        </p:txBody>
      </p:sp>
      <p:sp>
        <p:nvSpPr>
          <p:cNvPr id="33" name="CuadroTexto 32">
            <a:extLst>
              <a:ext uri="{FF2B5EF4-FFF2-40B4-BE49-F238E27FC236}">
                <a16:creationId xmlns:a16="http://schemas.microsoft.com/office/drawing/2014/main" id="{73D2DE64-4E68-1B7D-A417-CA1EA8E37413}"/>
              </a:ext>
            </a:extLst>
          </p:cNvPr>
          <p:cNvSpPr txBox="1"/>
          <p:nvPr/>
        </p:nvSpPr>
        <p:spPr>
          <a:xfrm>
            <a:off x="6646335" y="4992260"/>
            <a:ext cx="556947" cy="630942"/>
          </a:xfrm>
          <a:prstGeom prst="rect">
            <a:avLst/>
          </a:prstGeom>
          <a:noFill/>
        </p:spPr>
        <p:txBody>
          <a:bodyPr wrap="none" rtlCol="0">
            <a:spAutoFit/>
          </a:bodyPr>
          <a:lstStyle/>
          <a:p>
            <a:r>
              <a:rPr lang="es-ES" sz="3500" b="1" dirty="0"/>
              <a:t>c.</a:t>
            </a:r>
            <a:endParaRPr lang="es-CO" sz="3500" b="1" dirty="0"/>
          </a:p>
        </p:txBody>
      </p:sp>
      <p:graphicFrame>
        <p:nvGraphicFramePr>
          <p:cNvPr id="34" name="Tabla 33">
            <a:extLst>
              <a:ext uri="{FF2B5EF4-FFF2-40B4-BE49-F238E27FC236}">
                <a16:creationId xmlns:a16="http://schemas.microsoft.com/office/drawing/2014/main" id="{4F52DC81-D9E7-D70D-E5B6-07136FAC2FB9}"/>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Tree>
    <p:extLst>
      <p:ext uri="{BB962C8B-B14F-4D97-AF65-F5344CB8AC3E}">
        <p14:creationId xmlns:p14="http://schemas.microsoft.com/office/powerpoint/2010/main" val="4970749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F33D43-092E-215A-C905-0D7C5B8FE4A6}"/>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BEE1E2A0-3894-8DDE-4965-7ADE9B60B68D}"/>
              </a:ext>
            </a:extLst>
          </p:cNvPr>
          <p:cNvPicPr>
            <a:picLocks noChangeAspect="1"/>
          </p:cNvPicPr>
          <p:nvPr/>
        </p:nvPicPr>
        <p:blipFill>
          <a:blip r:embed="rId3"/>
          <a:stretch>
            <a:fillRect/>
          </a:stretch>
        </p:blipFill>
        <p:spPr>
          <a:xfrm>
            <a:off x="52287" y="44570"/>
            <a:ext cx="12174649" cy="6782747"/>
          </a:xfrm>
          <a:prstGeom prst="rect">
            <a:avLst/>
          </a:prstGeom>
        </p:spPr>
      </p:pic>
      <p:sp>
        <p:nvSpPr>
          <p:cNvPr id="7" name="CuadroTexto 6">
            <a:extLst>
              <a:ext uri="{FF2B5EF4-FFF2-40B4-BE49-F238E27FC236}">
                <a16:creationId xmlns:a16="http://schemas.microsoft.com/office/drawing/2014/main" id="{AD9AD1C4-76BD-E8E7-1004-B98EEC853A87}"/>
              </a:ext>
            </a:extLst>
          </p:cNvPr>
          <p:cNvSpPr txBox="1"/>
          <p:nvPr/>
        </p:nvSpPr>
        <p:spPr>
          <a:xfrm>
            <a:off x="433314" y="2367614"/>
            <a:ext cx="5677899" cy="1569660"/>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NUESTROS VALORES JUZGADOS DE ENVIGADO Y CENTRO DE SERVICIOS</a:t>
            </a:r>
          </a:p>
        </p:txBody>
      </p:sp>
      <p:sp>
        <p:nvSpPr>
          <p:cNvPr id="4" name="CuadroTexto 3">
            <a:extLst>
              <a:ext uri="{FF2B5EF4-FFF2-40B4-BE49-F238E27FC236}">
                <a16:creationId xmlns:a16="http://schemas.microsoft.com/office/drawing/2014/main" id="{E25E5033-D16B-5AC2-D8B5-1C0DC00CADB4}"/>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3DA9447A-057B-14FD-4A2F-B622F7D9AC3F}"/>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pic>
        <p:nvPicPr>
          <p:cNvPr id="9" name="Imagen 8">
            <a:extLst>
              <a:ext uri="{FF2B5EF4-FFF2-40B4-BE49-F238E27FC236}">
                <a16:creationId xmlns:a16="http://schemas.microsoft.com/office/drawing/2014/main" id="{6DE359A5-C415-DC05-96A6-A85336C52AF9}"/>
              </a:ext>
            </a:extLst>
          </p:cNvPr>
          <p:cNvPicPr>
            <a:picLocks noChangeAspect="1"/>
          </p:cNvPicPr>
          <p:nvPr/>
        </p:nvPicPr>
        <p:blipFill>
          <a:blip r:embed="rId4"/>
          <a:stretch>
            <a:fillRect/>
          </a:stretch>
        </p:blipFill>
        <p:spPr>
          <a:xfrm>
            <a:off x="6474300" y="1149092"/>
            <a:ext cx="731482" cy="707886"/>
          </a:xfrm>
          <a:prstGeom prst="rect">
            <a:avLst/>
          </a:prstGeom>
        </p:spPr>
      </p:pic>
      <p:cxnSp>
        <p:nvCxnSpPr>
          <p:cNvPr id="14" name="Conector recto 13">
            <a:extLst>
              <a:ext uri="{FF2B5EF4-FFF2-40B4-BE49-F238E27FC236}">
                <a16:creationId xmlns:a16="http://schemas.microsoft.com/office/drawing/2014/main" id="{37098376-3EDB-5475-4430-586D53B053E8}"/>
              </a:ext>
            </a:extLst>
          </p:cNvPr>
          <p:cNvCxnSpPr>
            <a:cxnSpLocks/>
            <a:stCxn id="9" idx="2"/>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20" name="CuadroTexto 19">
            <a:extLst>
              <a:ext uri="{FF2B5EF4-FFF2-40B4-BE49-F238E27FC236}">
                <a16:creationId xmlns:a16="http://schemas.microsoft.com/office/drawing/2014/main" id="{FA6D2250-2938-125E-8605-73A7394437DE}"/>
              </a:ext>
            </a:extLst>
          </p:cNvPr>
          <p:cNvSpPr txBox="1"/>
          <p:nvPr/>
        </p:nvSpPr>
        <p:spPr>
          <a:xfrm>
            <a:off x="7322056" y="1145698"/>
            <a:ext cx="4533286" cy="923330"/>
          </a:xfrm>
          <a:prstGeom prst="rect">
            <a:avLst/>
          </a:prstGeom>
          <a:noFill/>
        </p:spPr>
        <p:txBody>
          <a:bodyPr wrap="square" rtlCol="0">
            <a:spAutoFit/>
          </a:bodyPr>
          <a:lstStyle/>
          <a:p>
            <a:pPr algn="just">
              <a:lnSpc>
                <a:spcPct val="100000"/>
              </a:lnSpc>
              <a:spcBef>
                <a:spcPct val="0"/>
              </a:spcBef>
              <a:buFontTx/>
              <a:buNone/>
            </a:pPr>
            <a:r>
              <a:rPr lang="es-CO" altLang="en-US" b="1" dirty="0">
                <a:latin typeface="Arial" panose="020B0604020202020204" pitchFamily="34" charset="0"/>
                <a:cs typeface="Arial" panose="020B0604020202020204" pitchFamily="34" charset="0"/>
              </a:rPr>
              <a:t>Puntualidad:</a:t>
            </a:r>
            <a:r>
              <a:rPr lang="es-CO" altLang="en-US" dirty="0">
                <a:latin typeface="Arial" panose="020B0604020202020204" pitchFamily="34" charset="0"/>
                <a:cs typeface="Arial" panose="020B0604020202020204" pitchFamily="34" charset="0"/>
              </a:rPr>
              <a:t>  Cumplir con nuestros deberes en el tiempo acordado y respetando el tiempo de los demás.</a:t>
            </a:r>
            <a:endParaRPr lang="es-ES" altLang="en-US" dirty="0">
              <a:latin typeface="Arial" panose="020B0604020202020204" pitchFamily="34" charset="0"/>
              <a:cs typeface="Arial" panose="020B0604020202020204" pitchFamily="34" charset="0"/>
            </a:endParaRPr>
          </a:p>
        </p:txBody>
      </p:sp>
      <p:cxnSp>
        <p:nvCxnSpPr>
          <p:cNvPr id="21" name="Conector recto 20">
            <a:extLst>
              <a:ext uri="{FF2B5EF4-FFF2-40B4-BE49-F238E27FC236}">
                <a16:creationId xmlns:a16="http://schemas.microsoft.com/office/drawing/2014/main" id="{14E989F2-5805-9FAB-47D7-9EF1B140393D}"/>
              </a:ext>
            </a:extLst>
          </p:cNvPr>
          <p:cNvCxnSpPr>
            <a:cxnSpLocks/>
            <a:endCxn id="9" idx="0"/>
          </p:cNvCxnSpPr>
          <p:nvPr/>
        </p:nvCxnSpPr>
        <p:spPr>
          <a:xfrm>
            <a:off x="6840041" y="335756"/>
            <a:ext cx="0" cy="813336"/>
          </a:xfrm>
          <a:prstGeom prst="line">
            <a:avLst/>
          </a:prstGeom>
        </p:spPr>
        <p:style>
          <a:lnRef idx="2">
            <a:schemeClr val="accent4"/>
          </a:lnRef>
          <a:fillRef idx="0">
            <a:schemeClr val="accent4"/>
          </a:fillRef>
          <a:effectRef idx="1">
            <a:schemeClr val="accent4"/>
          </a:effectRef>
          <a:fontRef idx="minor">
            <a:schemeClr val="tx1"/>
          </a:fontRef>
        </p:style>
      </p:cxnSp>
      <p:sp>
        <p:nvSpPr>
          <p:cNvPr id="25" name="CuadroTexto 24">
            <a:extLst>
              <a:ext uri="{FF2B5EF4-FFF2-40B4-BE49-F238E27FC236}">
                <a16:creationId xmlns:a16="http://schemas.microsoft.com/office/drawing/2014/main" id="{8F9BD8A7-E9FA-641B-812D-49A97FAA7867}"/>
              </a:ext>
            </a:extLst>
          </p:cNvPr>
          <p:cNvSpPr txBox="1"/>
          <p:nvPr/>
        </p:nvSpPr>
        <p:spPr>
          <a:xfrm>
            <a:off x="6624537" y="1149092"/>
            <a:ext cx="582211" cy="630942"/>
          </a:xfrm>
          <a:prstGeom prst="rect">
            <a:avLst/>
          </a:prstGeom>
          <a:noFill/>
        </p:spPr>
        <p:txBody>
          <a:bodyPr wrap="none" rtlCol="0">
            <a:spAutoFit/>
          </a:bodyPr>
          <a:lstStyle/>
          <a:p>
            <a:r>
              <a:rPr lang="es-ES" sz="3500" b="1" dirty="0"/>
              <a:t>d.</a:t>
            </a:r>
            <a:endParaRPr lang="es-CO" sz="3500" b="1" dirty="0"/>
          </a:p>
        </p:txBody>
      </p:sp>
      <p:sp>
        <p:nvSpPr>
          <p:cNvPr id="29" name="CuadroTexto 28">
            <a:extLst>
              <a:ext uri="{FF2B5EF4-FFF2-40B4-BE49-F238E27FC236}">
                <a16:creationId xmlns:a16="http://schemas.microsoft.com/office/drawing/2014/main" id="{6AE63328-EFF4-1FFF-5652-DC12F3C93ED7}"/>
              </a:ext>
            </a:extLst>
          </p:cNvPr>
          <p:cNvSpPr txBox="1"/>
          <p:nvPr/>
        </p:nvSpPr>
        <p:spPr>
          <a:xfrm>
            <a:off x="7364379" y="2878250"/>
            <a:ext cx="4285932" cy="2585323"/>
          </a:xfrm>
          <a:prstGeom prst="rect">
            <a:avLst/>
          </a:prstGeom>
          <a:noFill/>
        </p:spPr>
        <p:txBody>
          <a:bodyPr wrap="square" rtlCol="0">
            <a:spAutoFit/>
          </a:bodyPr>
          <a:lstStyle/>
          <a:p>
            <a:pPr algn="just">
              <a:lnSpc>
                <a:spcPct val="100000"/>
              </a:lnSpc>
              <a:spcBef>
                <a:spcPct val="0"/>
              </a:spcBef>
              <a:buFontTx/>
              <a:buNone/>
            </a:pPr>
            <a:r>
              <a:rPr lang="es-CO" altLang="en-US" b="1" dirty="0">
                <a:latin typeface="Arial" panose="020B0604020202020204" pitchFamily="34" charset="0"/>
                <a:cs typeface="Arial" panose="020B0604020202020204" pitchFamily="34" charset="0"/>
              </a:rPr>
              <a:t>Solidaridad</a:t>
            </a:r>
            <a:r>
              <a:rPr lang="es-CO" altLang="en-US" dirty="0">
                <a:latin typeface="Arial" panose="020B0604020202020204" pitchFamily="34" charset="0"/>
                <a:cs typeface="Arial" panose="020B0604020202020204" pitchFamily="34" charset="0"/>
              </a:rPr>
              <a:t>:  Los Juzgados de Envigado propician el trabajo en equipo para cumplir el proceso misional de administración de justicia, permitiendo y acatando la participación de quienes tienen mejores prácticas al ejecutar alguna actividad. Brindar trato amable y apoyo generoso y fomentando el compañerismo y el clima de amistad. </a:t>
            </a:r>
            <a:endParaRPr lang="es-ES" altLang="en-US" dirty="0">
              <a:latin typeface="Arial" panose="020B0604020202020204" pitchFamily="34" charset="0"/>
              <a:cs typeface="Arial" panose="020B0604020202020204" pitchFamily="34" charset="0"/>
            </a:endParaRPr>
          </a:p>
        </p:txBody>
      </p:sp>
      <p:grpSp>
        <p:nvGrpSpPr>
          <p:cNvPr id="2" name="Grupo 1">
            <a:extLst>
              <a:ext uri="{FF2B5EF4-FFF2-40B4-BE49-F238E27FC236}">
                <a16:creationId xmlns:a16="http://schemas.microsoft.com/office/drawing/2014/main" id="{94FC2628-9727-9D35-7AE1-064232284FB6}"/>
              </a:ext>
            </a:extLst>
          </p:cNvPr>
          <p:cNvGrpSpPr/>
          <p:nvPr/>
        </p:nvGrpSpPr>
        <p:grpSpPr>
          <a:xfrm>
            <a:off x="6446896" y="3918412"/>
            <a:ext cx="740056" cy="907941"/>
            <a:chOff x="6473727" y="3030463"/>
            <a:chExt cx="740056" cy="907941"/>
          </a:xfrm>
        </p:grpSpPr>
        <p:pic>
          <p:nvPicPr>
            <p:cNvPr id="27" name="Imagen 26">
              <a:extLst>
                <a:ext uri="{FF2B5EF4-FFF2-40B4-BE49-F238E27FC236}">
                  <a16:creationId xmlns:a16="http://schemas.microsoft.com/office/drawing/2014/main" id="{B9BA223E-7E18-A898-EF29-5203D5B368FE}"/>
                </a:ext>
              </a:extLst>
            </p:cNvPr>
            <p:cNvPicPr>
              <a:picLocks noChangeAspect="1"/>
            </p:cNvPicPr>
            <p:nvPr/>
          </p:nvPicPr>
          <p:blipFill>
            <a:blip r:embed="rId4"/>
            <a:stretch>
              <a:fillRect/>
            </a:stretch>
          </p:blipFill>
          <p:spPr>
            <a:xfrm>
              <a:off x="6473727" y="3036472"/>
              <a:ext cx="731482" cy="707886"/>
            </a:xfrm>
            <a:prstGeom prst="rect">
              <a:avLst/>
            </a:prstGeom>
          </p:spPr>
        </p:pic>
        <p:sp>
          <p:nvSpPr>
            <p:cNvPr id="32" name="CuadroTexto 31">
              <a:extLst>
                <a:ext uri="{FF2B5EF4-FFF2-40B4-BE49-F238E27FC236}">
                  <a16:creationId xmlns:a16="http://schemas.microsoft.com/office/drawing/2014/main" id="{A06C9B38-754A-C322-6D18-C10BB890BFB9}"/>
                </a:ext>
              </a:extLst>
            </p:cNvPr>
            <p:cNvSpPr txBox="1"/>
            <p:nvPr/>
          </p:nvSpPr>
          <p:spPr>
            <a:xfrm>
              <a:off x="6653630" y="3030463"/>
              <a:ext cx="560153" cy="907941"/>
            </a:xfrm>
            <a:prstGeom prst="rect">
              <a:avLst/>
            </a:prstGeom>
            <a:noFill/>
          </p:spPr>
          <p:txBody>
            <a:bodyPr wrap="none" rtlCol="0">
              <a:spAutoFit/>
            </a:bodyPr>
            <a:lstStyle/>
            <a:p>
              <a:r>
                <a:rPr lang="es-ES" sz="3500" b="1" dirty="0"/>
                <a:t>e.</a:t>
              </a:r>
              <a:endParaRPr lang="es-CO" sz="3500" b="1" dirty="0"/>
            </a:p>
            <a:p>
              <a:endParaRPr lang="es-CO" dirty="0"/>
            </a:p>
          </p:txBody>
        </p:sp>
      </p:grpSp>
      <p:graphicFrame>
        <p:nvGraphicFramePr>
          <p:cNvPr id="34" name="Tabla 33">
            <a:extLst>
              <a:ext uri="{FF2B5EF4-FFF2-40B4-BE49-F238E27FC236}">
                <a16:creationId xmlns:a16="http://schemas.microsoft.com/office/drawing/2014/main" id="{EC373028-B684-4E3E-EDF0-584EF5F352F2}"/>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Tree>
    <p:extLst>
      <p:ext uri="{BB962C8B-B14F-4D97-AF65-F5344CB8AC3E}">
        <p14:creationId xmlns:p14="http://schemas.microsoft.com/office/powerpoint/2010/main" val="992584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F5D31B-DC9A-A5BF-BD52-DD387A694A50}"/>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83FCAC37-9869-32D5-0430-42BA84271412}"/>
              </a:ext>
            </a:extLst>
          </p:cNvPr>
          <p:cNvPicPr>
            <a:picLocks noChangeAspect="1"/>
          </p:cNvPicPr>
          <p:nvPr/>
        </p:nvPicPr>
        <p:blipFill>
          <a:blip r:embed="rId3"/>
          <a:stretch>
            <a:fillRect/>
          </a:stretch>
        </p:blipFill>
        <p:spPr>
          <a:xfrm>
            <a:off x="52287" y="44570"/>
            <a:ext cx="12174649" cy="6782747"/>
          </a:xfrm>
          <a:prstGeom prst="rect">
            <a:avLst/>
          </a:prstGeom>
        </p:spPr>
      </p:pic>
      <p:sp>
        <p:nvSpPr>
          <p:cNvPr id="7" name="CuadroTexto 6">
            <a:extLst>
              <a:ext uri="{FF2B5EF4-FFF2-40B4-BE49-F238E27FC236}">
                <a16:creationId xmlns:a16="http://schemas.microsoft.com/office/drawing/2014/main" id="{7ADBB001-9CCC-75EC-6B0B-9BB8908FCDB1}"/>
              </a:ext>
            </a:extLst>
          </p:cNvPr>
          <p:cNvSpPr txBox="1"/>
          <p:nvPr/>
        </p:nvSpPr>
        <p:spPr>
          <a:xfrm>
            <a:off x="336658" y="2705725"/>
            <a:ext cx="4950237" cy="1569660"/>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NUESTROS VALORES JUZGADOS DE ENVIGADO Y CENTRO DE SERVICIOS</a:t>
            </a:r>
          </a:p>
        </p:txBody>
      </p:sp>
      <p:sp>
        <p:nvSpPr>
          <p:cNvPr id="4" name="CuadroTexto 3">
            <a:extLst>
              <a:ext uri="{FF2B5EF4-FFF2-40B4-BE49-F238E27FC236}">
                <a16:creationId xmlns:a16="http://schemas.microsoft.com/office/drawing/2014/main" id="{3F1616B2-D067-3C62-75B7-CF526565FE39}"/>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FD349D2F-C190-7529-B280-BF0187A6305B}"/>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pic>
        <p:nvPicPr>
          <p:cNvPr id="9" name="Imagen 8">
            <a:extLst>
              <a:ext uri="{FF2B5EF4-FFF2-40B4-BE49-F238E27FC236}">
                <a16:creationId xmlns:a16="http://schemas.microsoft.com/office/drawing/2014/main" id="{60154B92-EE8F-443B-5769-C7206F202B4D}"/>
              </a:ext>
            </a:extLst>
          </p:cNvPr>
          <p:cNvPicPr>
            <a:picLocks noChangeAspect="1"/>
          </p:cNvPicPr>
          <p:nvPr/>
        </p:nvPicPr>
        <p:blipFill>
          <a:blip r:embed="rId4"/>
          <a:stretch>
            <a:fillRect/>
          </a:stretch>
        </p:blipFill>
        <p:spPr>
          <a:xfrm>
            <a:off x="6474300" y="1149092"/>
            <a:ext cx="731482" cy="707886"/>
          </a:xfrm>
          <a:prstGeom prst="rect">
            <a:avLst/>
          </a:prstGeom>
        </p:spPr>
      </p:pic>
      <p:cxnSp>
        <p:nvCxnSpPr>
          <p:cNvPr id="14" name="Conector recto 13">
            <a:extLst>
              <a:ext uri="{FF2B5EF4-FFF2-40B4-BE49-F238E27FC236}">
                <a16:creationId xmlns:a16="http://schemas.microsoft.com/office/drawing/2014/main" id="{74841F2F-6212-259B-DF30-578D2803748E}"/>
              </a:ext>
            </a:extLst>
          </p:cNvPr>
          <p:cNvCxnSpPr>
            <a:cxnSpLocks/>
            <a:stCxn id="9" idx="2"/>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20" name="CuadroTexto 19">
            <a:extLst>
              <a:ext uri="{FF2B5EF4-FFF2-40B4-BE49-F238E27FC236}">
                <a16:creationId xmlns:a16="http://schemas.microsoft.com/office/drawing/2014/main" id="{84BC5B41-1BC8-6746-FF0B-A8B8F5148232}"/>
              </a:ext>
            </a:extLst>
          </p:cNvPr>
          <p:cNvSpPr txBox="1"/>
          <p:nvPr/>
        </p:nvSpPr>
        <p:spPr>
          <a:xfrm>
            <a:off x="7364379" y="1149092"/>
            <a:ext cx="4533286" cy="1477328"/>
          </a:xfrm>
          <a:prstGeom prst="rect">
            <a:avLst/>
          </a:prstGeom>
          <a:noFill/>
        </p:spPr>
        <p:txBody>
          <a:bodyPr wrap="square" rtlCol="0">
            <a:spAutoFit/>
          </a:bodyPr>
          <a:lstStyle/>
          <a:p>
            <a:pPr algn="just">
              <a:lnSpc>
                <a:spcPct val="100000"/>
              </a:lnSpc>
              <a:spcBef>
                <a:spcPct val="0"/>
              </a:spcBef>
              <a:buFontTx/>
              <a:buNone/>
            </a:pPr>
            <a:r>
              <a:rPr lang="es-CO" altLang="en-US" b="1" dirty="0">
                <a:latin typeface="Arial" panose="020B0604020202020204" pitchFamily="34" charset="0"/>
                <a:cs typeface="Arial" panose="020B0604020202020204" pitchFamily="34" charset="0"/>
              </a:rPr>
              <a:t>Respeto:  </a:t>
            </a:r>
            <a:r>
              <a:rPr lang="es-CO" altLang="en-US" dirty="0">
                <a:latin typeface="Arial" panose="020B0604020202020204" pitchFamily="34" charset="0"/>
                <a:cs typeface="Arial" panose="020B0604020202020204" pitchFamily="34" charset="0"/>
              </a:rPr>
              <a:t>Generar conductas que reconozcan el valor de los derechos fundamentales de los ciudadanos y de nosotros mismos. Aceptar y dar cumplimiento a las normas sociales. </a:t>
            </a:r>
            <a:endParaRPr lang="es-ES" altLang="en-US" dirty="0">
              <a:latin typeface="Arial" panose="020B0604020202020204" pitchFamily="34" charset="0"/>
              <a:cs typeface="Arial" panose="020B0604020202020204" pitchFamily="34" charset="0"/>
            </a:endParaRPr>
          </a:p>
        </p:txBody>
      </p:sp>
      <p:cxnSp>
        <p:nvCxnSpPr>
          <p:cNvPr id="21" name="Conector recto 20">
            <a:extLst>
              <a:ext uri="{FF2B5EF4-FFF2-40B4-BE49-F238E27FC236}">
                <a16:creationId xmlns:a16="http://schemas.microsoft.com/office/drawing/2014/main" id="{FBAA135A-D635-523F-BB08-772EE6536982}"/>
              </a:ext>
            </a:extLst>
          </p:cNvPr>
          <p:cNvCxnSpPr>
            <a:cxnSpLocks/>
            <a:endCxn id="9" idx="0"/>
          </p:cNvCxnSpPr>
          <p:nvPr/>
        </p:nvCxnSpPr>
        <p:spPr>
          <a:xfrm>
            <a:off x="6840041" y="335756"/>
            <a:ext cx="0" cy="813336"/>
          </a:xfrm>
          <a:prstGeom prst="line">
            <a:avLst/>
          </a:prstGeom>
        </p:spPr>
        <p:style>
          <a:lnRef idx="2">
            <a:schemeClr val="accent4"/>
          </a:lnRef>
          <a:fillRef idx="0">
            <a:schemeClr val="accent4"/>
          </a:fillRef>
          <a:effectRef idx="1">
            <a:schemeClr val="accent4"/>
          </a:effectRef>
          <a:fontRef idx="minor">
            <a:schemeClr val="tx1"/>
          </a:fontRef>
        </p:style>
      </p:cxnSp>
      <p:sp>
        <p:nvSpPr>
          <p:cNvPr id="25" name="CuadroTexto 24">
            <a:extLst>
              <a:ext uri="{FF2B5EF4-FFF2-40B4-BE49-F238E27FC236}">
                <a16:creationId xmlns:a16="http://schemas.microsoft.com/office/drawing/2014/main" id="{089CF044-174B-5437-B9AD-C3E5375ED749}"/>
              </a:ext>
            </a:extLst>
          </p:cNvPr>
          <p:cNvSpPr txBox="1"/>
          <p:nvPr/>
        </p:nvSpPr>
        <p:spPr>
          <a:xfrm>
            <a:off x="6624537" y="1149092"/>
            <a:ext cx="452047" cy="630942"/>
          </a:xfrm>
          <a:prstGeom prst="rect">
            <a:avLst/>
          </a:prstGeom>
          <a:noFill/>
        </p:spPr>
        <p:txBody>
          <a:bodyPr wrap="none" rtlCol="0">
            <a:spAutoFit/>
          </a:bodyPr>
          <a:lstStyle/>
          <a:p>
            <a:r>
              <a:rPr lang="es-ES" sz="3500" b="1" dirty="0"/>
              <a:t>f.</a:t>
            </a:r>
            <a:endParaRPr lang="es-CO" sz="3500" b="1" dirty="0"/>
          </a:p>
        </p:txBody>
      </p:sp>
      <p:pic>
        <p:nvPicPr>
          <p:cNvPr id="27" name="Imagen 26">
            <a:extLst>
              <a:ext uri="{FF2B5EF4-FFF2-40B4-BE49-F238E27FC236}">
                <a16:creationId xmlns:a16="http://schemas.microsoft.com/office/drawing/2014/main" id="{BF20101F-AE8C-E12D-AFC3-64800C750D26}"/>
              </a:ext>
            </a:extLst>
          </p:cNvPr>
          <p:cNvPicPr>
            <a:picLocks noChangeAspect="1"/>
          </p:cNvPicPr>
          <p:nvPr/>
        </p:nvPicPr>
        <p:blipFill>
          <a:blip r:embed="rId4"/>
          <a:stretch>
            <a:fillRect/>
          </a:stretch>
        </p:blipFill>
        <p:spPr>
          <a:xfrm>
            <a:off x="6473727" y="3036472"/>
            <a:ext cx="731482" cy="707886"/>
          </a:xfrm>
          <a:prstGeom prst="rect">
            <a:avLst/>
          </a:prstGeom>
        </p:spPr>
      </p:pic>
      <p:sp>
        <p:nvSpPr>
          <p:cNvPr id="29" name="CuadroTexto 28">
            <a:extLst>
              <a:ext uri="{FF2B5EF4-FFF2-40B4-BE49-F238E27FC236}">
                <a16:creationId xmlns:a16="http://schemas.microsoft.com/office/drawing/2014/main" id="{E274631F-2E0A-8A8E-8813-6FCC72EA230B}"/>
              </a:ext>
            </a:extLst>
          </p:cNvPr>
          <p:cNvSpPr txBox="1"/>
          <p:nvPr/>
        </p:nvSpPr>
        <p:spPr>
          <a:xfrm>
            <a:off x="7364379" y="2878250"/>
            <a:ext cx="4285932" cy="1200329"/>
          </a:xfrm>
          <a:prstGeom prst="rect">
            <a:avLst/>
          </a:prstGeom>
          <a:noFill/>
        </p:spPr>
        <p:txBody>
          <a:bodyPr wrap="square" rtlCol="0">
            <a:spAutoFit/>
          </a:bodyPr>
          <a:lstStyle/>
          <a:p>
            <a:pPr algn="just">
              <a:lnSpc>
                <a:spcPct val="100000"/>
              </a:lnSpc>
              <a:spcBef>
                <a:spcPct val="0"/>
              </a:spcBef>
              <a:buFontTx/>
              <a:buNone/>
            </a:pPr>
            <a:r>
              <a:rPr lang="es-CO" altLang="en-US" b="1" dirty="0">
                <a:latin typeface="Arial" panose="020B0604020202020204" pitchFamily="34" charset="0"/>
                <a:cs typeface="Arial" panose="020B0604020202020204" pitchFamily="34" charset="0"/>
              </a:rPr>
              <a:t>Laboriosidad:  </a:t>
            </a:r>
            <a:r>
              <a:rPr lang="es-CO" altLang="en-US" dirty="0">
                <a:latin typeface="Arial" panose="020B0604020202020204" pitchFamily="34" charset="0"/>
                <a:cs typeface="Arial" panose="020B0604020202020204" pitchFamily="34" charset="0"/>
              </a:rPr>
              <a:t>El Trabajo es una fuerza transformadora que contribuye a cumplir nuestros objetivos y alcanzar los mejores niveles de gestión.</a:t>
            </a:r>
            <a:endParaRPr lang="es-ES" altLang="en-US" dirty="0">
              <a:latin typeface="Arial" panose="020B0604020202020204" pitchFamily="34" charset="0"/>
              <a:cs typeface="Arial" panose="020B0604020202020204" pitchFamily="34" charset="0"/>
            </a:endParaRPr>
          </a:p>
        </p:txBody>
      </p:sp>
      <p:pic>
        <p:nvPicPr>
          <p:cNvPr id="30" name="Imagen 29">
            <a:extLst>
              <a:ext uri="{FF2B5EF4-FFF2-40B4-BE49-F238E27FC236}">
                <a16:creationId xmlns:a16="http://schemas.microsoft.com/office/drawing/2014/main" id="{4C5A20CC-2E9B-DC2F-12D5-E732D9C67EF0}"/>
              </a:ext>
            </a:extLst>
          </p:cNvPr>
          <p:cNvPicPr>
            <a:picLocks noChangeAspect="1"/>
          </p:cNvPicPr>
          <p:nvPr/>
        </p:nvPicPr>
        <p:blipFill>
          <a:blip r:embed="rId4"/>
          <a:stretch>
            <a:fillRect/>
          </a:stretch>
        </p:blipFill>
        <p:spPr>
          <a:xfrm>
            <a:off x="6510036" y="4558849"/>
            <a:ext cx="731482" cy="707886"/>
          </a:xfrm>
          <a:prstGeom prst="rect">
            <a:avLst/>
          </a:prstGeom>
        </p:spPr>
      </p:pic>
      <p:sp>
        <p:nvSpPr>
          <p:cNvPr id="32" name="CuadroTexto 31">
            <a:extLst>
              <a:ext uri="{FF2B5EF4-FFF2-40B4-BE49-F238E27FC236}">
                <a16:creationId xmlns:a16="http://schemas.microsoft.com/office/drawing/2014/main" id="{F54EF1A8-8591-3F4B-C1C9-1B5E684B4B80}"/>
              </a:ext>
            </a:extLst>
          </p:cNvPr>
          <p:cNvSpPr txBox="1"/>
          <p:nvPr/>
        </p:nvSpPr>
        <p:spPr>
          <a:xfrm>
            <a:off x="6653630" y="3030463"/>
            <a:ext cx="548548" cy="907941"/>
          </a:xfrm>
          <a:prstGeom prst="rect">
            <a:avLst/>
          </a:prstGeom>
          <a:noFill/>
        </p:spPr>
        <p:txBody>
          <a:bodyPr wrap="none" rtlCol="0">
            <a:spAutoFit/>
          </a:bodyPr>
          <a:lstStyle/>
          <a:p>
            <a:r>
              <a:rPr lang="es-ES" sz="3500" b="1" dirty="0"/>
              <a:t>g.</a:t>
            </a:r>
            <a:endParaRPr lang="es-CO" sz="3500" b="1" dirty="0"/>
          </a:p>
          <a:p>
            <a:endParaRPr lang="es-CO" dirty="0"/>
          </a:p>
        </p:txBody>
      </p:sp>
      <p:sp>
        <p:nvSpPr>
          <p:cNvPr id="33" name="CuadroTexto 32">
            <a:extLst>
              <a:ext uri="{FF2B5EF4-FFF2-40B4-BE49-F238E27FC236}">
                <a16:creationId xmlns:a16="http://schemas.microsoft.com/office/drawing/2014/main" id="{9D78F30D-E519-3B83-81F8-AC0B46D61CB2}"/>
              </a:ext>
            </a:extLst>
          </p:cNvPr>
          <p:cNvSpPr txBox="1"/>
          <p:nvPr/>
        </p:nvSpPr>
        <p:spPr>
          <a:xfrm>
            <a:off x="6684571" y="4583807"/>
            <a:ext cx="579005" cy="630942"/>
          </a:xfrm>
          <a:prstGeom prst="rect">
            <a:avLst/>
          </a:prstGeom>
          <a:noFill/>
        </p:spPr>
        <p:txBody>
          <a:bodyPr wrap="none" rtlCol="0">
            <a:spAutoFit/>
          </a:bodyPr>
          <a:lstStyle/>
          <a:p>
            <a:r>
              <a:rPr lang="es-ES" sz="3500" b="1" dirty="0"/>
              <a:t>h.</a:t>
            </a:r>
            <a:endParaRPr lang="es-CO" sz="3500" b="1" dirty="0"/>
          </a:p>
        </p:txBody>
      </p:sp>
      <p:graphicFrame>
        <p:nvGraphicFramePr>
          <p:cNvPr id="34" name="Tabla 33">
            <a:extLst>
              <a:ext uri="{FF2B5EF4-FFF2-40B4-BE49-F238E27FC236}">
                <a16:creationId xmlns:a16="http://schemas.microsoft.com/office/drawing/2014/main" id="{1AD1BFD9-14BC-9A25-FA89-487CF0BD059C}"/>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
        <p:nvSpPr>
          <p:cNvPr id="2" name="CuadroTexto 1">
            <a:extLst>
              <a:ext uri="{FF2B5EF4-FFF2-40B4-BE49-F238E27FC236}">
                <a16:creationId xmlns:a16="http://schemas.microsoft.com/office/drawing/2014/main" id="{2258C588-91D8-B5F8-8269-2E91D26CCFB9}"/>
              </a:ext>
            </a:extLst>
          </p:cNvPr>
          <p:cNvSpPr txBox="1"/>
          <p:nvPr/>
        </p:nvSpPr>
        <p:spPr>
          <a:xfrm>
            <a:off x="7466623" y="4389572"/>
            <a:ext cx="3836504" cy="1754326"/>
          </a:xfrm>
          <a:prstGeom prst="rect">
            <a:avLst/>
          </a:prstGeom>
          <a:noFill/>
        </p:spPr>
        <p:txBody>
          <a:bodyPr wrap="square" rtlCol="0">
            <a:spAutoFit/>
          </a:bodyPr>
          <a:lstStyle/>
          <a:p>
            <a:pPr algn="just">
              <a:lnSpc>
                <a:spcPct val="100000"/>
              </a:lnSpc>
              <a:spcBef>
                <a:spcPct val="0"/>
              </a:spcBef>
              <a:buFontTx/>
              <a:buNone/>
            </a:pPr>
            <a:r>
              <a:rPr lang="es-CO" altLang="en-US" b="1" dirty="0">
                <a:latin typeface="Arial" panose="020B0604020202020204" pitchFamily="34" charset="0"/>
                <a:cs typeface="Arial" panose="020B0604020202020204" pitchFamily="34" charset="0"/>
              </a:rPr>
              <a:t>Responsabilidad: </a:t>
            </a:r>
            <a:r>
              <a:rPr lang="es-CO" altLang="en-US" dirty="0">
                <a:latin typeface="Arial" panose="020B0604020202020204" pitchFamily="34" charset="0"/>
                <a:cs typeface="Arial" panose="020B0604020202020204" pitchFamily="34" charset="0"/>
              </a:rPr>
              <a:t>Asumir las consecuencias de la ejecución de una labor o de una conducta personal, tomando acciones y contribuyendo con la mejora institucional y personal.</a:t>
            </a:r>
            <a:endParaRPr lang="es-E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7878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A6459-8BC9-29B5-FA7D-5939D3109488}"/>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3C0A6246-CB08-EA05-75A8-67287CD31662}"/>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51D6BB06-F381-4C7F-7D28-B743FCD46CB5}"/>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97DB2E06-1318-323F-D20C-1BCA9975703B}"/>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graphicFrame>
        <p:nvGraphicFramePr>
          <p:cNvPr id="34" name="Tabla 33">
            <a:extLst>
              <a:ext uri="{FF2B5EF4-FFF2-40B4-BE49-F238E27FC236}">
                <a16:creationId xmlns:a16="http://schemas.microsoft.com/office/drawing/2014/main" id="{7511ED5B-2D00-98A5-0E55-98900D112A8C}"/>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8" name="Imagen 7" descr="Diagrama&#10;&#10;El contenido generado por IA puede ser incorrecto.">
            <a:extLst>
              <a:ext uri="{FF2B5EF4-FFF2-40B4-BE49-F238E27FC236}">
                <a16:creationId xmlns:a16="http://schemas.microsoft.com/office/drawing/2014/main" id="{79CAF8D1-AAF2-CB88-0EC6-3C991444E28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05075" y="307773"/>
            <a:ext cx="7181850" cy="6242454"/>
          </a:xfrm>
          <a:prstGeom prst="rect">
            <a:avLst/>
          </a:prstGeom>
        </p:spPr>
      </p:pic>
    </p:spTree>
    <p:extLst>
      <p:ext uri="{BB962C8B-B14F-4D97-AF65-F5344CB8AC3E}">
        <p14:creationId xmlns:p14="http://schemas.microsoft.com/office/powerpoint/2010/main" val="3541999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8A3674-4BA9-7FEB-05F4-62BD1B08752B}"/>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30F7EE34-248B-7AF9-0B26-57BF35512E89}"/>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1A5A4025-8923-6A45-5E58-1C3A2B88F94E}"/>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6F48819B-A3C8-1683-7E8C-A979F49E602E}"/>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114BB338-E00D-25D5-1774-268443E3E191}"/>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BF62D87A-575A-13E6-EFA2-84846847ADF4}"/>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789F9378-0C4C-8470-C8B3-7C2618ED93DD}"/>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8" name="Imagen 7">
            <a:extLst>
              <a:ext uri="{FF2B5EF4-FFF2-40B4-BE49-F238E27FC236}">
                <a16:creationId xmlns:a16="http://schemas.microsoft.com/office/drawing/2014/main" id="{123FAC42-7FE2-23CF-F4B2-77BF592983E5}"/>
              </a:ext>
            </a:extLst>
          </p:cNvPr>
          <p:cNvPicPr>
            <a:picLocks noChangeAspect="1"/>
          </p:cNvPicPr>
          <p:nvPr/>
        </p:nvPicPr>
        <p:blipFill>
          <a:blip r:embed="rId4"/>
          <a:stretch>
            <a:fillRect/>
          </a:stretch>
        </p:blipFill>
        <p:spPr>
          <a:xfrm>
            <a:off x="1870478" y="981075"/>
            <a:ext cx="8451044" cy="5316538"/>
          </a:xfrm>
          <a:prstGeom prst="rect">
            <a:avLst/>
          </a:prstGeom>
        </p:spPr>
      </p:pic>
    </p:spTree>
    <p:extLst>
      <p:ext uri="{BB962C8B-B14F-4D97-AF65-F5344CB8AC3E}">
        <p14:creationId xmlns:p14="http://schemas.microsoft.com/office/powerpoint/2010/main" val="2699434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AAB29-D118-EABB-E6D5-B8BE7A809315}"/>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2C99CC74-C4B7-F4F1-BF5C-02D2F0CCD7C9}"/>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0A2AAC89-6CB4-DFC6-BC5A-E349F0DE010A}"/>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08C7C894-A953-71D1-49FB-7F8089333396}"/>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8BE7DCBD-C29D-36F2-6B3F-3388BF209D71}"/>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31B598D7-241A-2D56-F183-9F1DE765C26B}"/>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CD6BB66F-EE9E-CCB4-A22D-1DBCF7871EB0}"/>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AB279C61-D845-8B70-55A2-0F938C1DBAC8}"/>
              </a:ext>
            </a:extLst>
          </p:cNvPr>
          <p:cNvPicPr>
            <a:picLocks noChangeAspect="1"/>
          </p:cNvPicPr>
          <p:nvPr/>
        </p:nvPicPr>
        <p:blipFill>
          <a:blip r:embed="rId4"/>
          <a:stretch>
            <a:fillRect/>
          </a:stretch>
        </p:blipFill>
        <p:spPr>
          <a:xfrm>
            <a:off x="2191051" y="1069146"/>
            <a:ext cx="9294620" cy="5220388"/>
          </a:xfrm>
          <a:prstGeom prst="rect">
            <a:avLst/>
          </a:prstGeom>
        </p:spPr>
      </p:pic>
    </p:spTree>
    <p:extLst>
      <p:ext uri="{BB962C8B-B14F-4D97-AF65-F5344CB8AC3E}">
        <p14:creationId xmlns:p14="http://schemas.microsoft.com/office/powerpoint/2010/main" val="17078087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952AFC-70FC-BF48-509D-CE94240C6554}"/>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EB649D95-2A2B-C3B6-0D8A-234D8539BE22}"/>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AC0117F7-9DFC-8F3A-F341-2F4364922051}"/>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FAAB51D6-6F27-0A89-E298-AB7525B999F9}"/>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99F727E6-4475-A161-8E52-623AA02E0EA2}"/>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F5D59FA8-4FB5-4A62-10C2-7A8DC34BA65C}"/>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6EB7DCB8-DB95-F819-FD9E-20469444D379}"/>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7" name="Imagen 6">
            <a:extLst>
              <a:ext uri="{FF2B5EF4-FFF2-40B4-BE49-F238E27FC236}">
                <a16:creationId xmlns:a16="http://schemas.microsoft.com/office/drawing/2014/main" id="{317A47AE-7A14-364F-D87D-F6AD6B72EE77}"/>
              </a:ext>
            </a:extLst>
          </p:cNvPr>
          <p:cNvPicPr>
            <a:picLocks noChangeAspect="1"/>
          </p:cNvPicPr>
          <p:nvPr/>
        </p:nvPicPr>
        <p:blipFill>
          <a:blip r:embed="rId4"/>
          <a:stretch>
            <a:fillRect/>
          </a:stretch>
        </p:blipFill>
        <p:spPr>
          <a:xfrm>
            <a:off x="1652915" y="1151979"/>
            <a:ext cx="9349084" cy="4890002"/>
          </a:xfrm>
          <a:prstGeom prst="rect">
            <a:avLst/>
          </a:prstGeom>
        </p:spPr>
      </p:pic>
    </p:spTree>
    <p:extLst>
      <p:ext uri="{BB962C8B-B14F-4D97-AF65-F5344CB8AC3E}">
        <p14:creationId xmlns:p14="http://schemas.microsoft.com/office/powerpoint/2010/main" val="3894871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C342CE-FCCA-75DA-F6B8-282780CAA805}"/>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80ED259E-D528-3D94-243C-A6E1584D161D}"/>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D0AD817B-B375-86F4-5AD6-F595DD52A791}"/>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8AAB7E3F-3D0E-B2ED-FB91-B2258A308BEA}"/>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sp>
        <p:nvSpPr>
          <p:cNvPr id="32" name="CuadroTexto 31">
            <a:extLst>
              <a:ext uri="{FF2B5EF4-FFF2-40B4-BE49-F238E27FC236}">
                <a16:creationId xmlns:a16="http://schemas.microsoft.com/office/drawing/2014/main" id="{EFD1B46B-100A-B0EA-253F-1EB3F4645A91}"/>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91E4969B-DEF9-BE15-AE99-BADC251983AE}"/>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15" name="Imagen 14">
            <a:extLst>
              <a:ext uri="{FF2B5EF4-FFF2-40B4-BE49-F238E27FC236}">
                <a16:creationId xmlns:a16="http://schemas.microsoft.com/office/drawing/2014/main" id="{6569AB34-2909-B5F3-D52C-B3FA20DE7239}"/>
              </a:ext>
            </a:extLst>
          </p:cNvPr>
          <p:cNvPicPr>
            <a:picLocks noChangeAspect="1"/>
          </p:cNvPicPr>
          <p:nvPr/>
        </p:nvPicPr>
        <p:blipFill>
          <a:blip r:embed="rId4"/>
          <a:stretch>
            <a:fillRect/>
          </a:stretch>
        </p:blipFill>
        <p:spPr>
          <a:xfrm>
            <a:off x="2048256" y="1088136"/>
            <a:ext cx="8074152" cy="5255920"/>
          </a:xfrm>
          <a:prstGeom prst="rect">
            <a:avLst/>
          </a:prstGeom>
        </p:spPr>
      </p:pic>
    </p:spTree>
    <p:extLst>
      <p:ext uri="{BB962C8B-B14F-4D97-AF65-F5344CB8AC3E}">
        <p14:creationId xmlns:p14="http://schemas.microsoft.com/office/powerpoint/2010/main" val="32518278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3E109B-3429-4178-861E-CB4DD2D7A68C}"/>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48CD74F5-9527-EBA9-D12C-42A3A1F82102}"/>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DE7BA5DB-3DAE-3D79-9925-A92E9CD4F3B0}"/>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07B6306D-5C8C-105F-A32C-4010F1C03284}"/>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sp>
        <p:nvSpPr>
          <p:cNvPr id="32" name="CuadroTexto 31">
            <a:extLst>
              <a:ext uri="{FF2B5EF4-FFF2-40B4-BE49-F238E27FC236}">
                <a16:creationId xmlns:a16="http://schemas.microsoft.com/office/drawing/2014/main" id="{7B96EFBE-D52D-3621-C314-2AD79A7C11AF}"/>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8ABDB878-F2A0-73E3-2ABC-E379C1BBEBBA}"/>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B0873D4C-4957-B21F-D5D6-42FEDF2A0B79}"/>
              </a:ext>
            </a:extLst>
          </p:cNvPr>
          <p:cNvPicPr>
            <a:picLocks noChangeAspect="1"/>
          </p:cNvPicPr>
          <p:nvPr/>
        </p:nvPicPr>
        <p:blipFill>
          <a:blip r:embed="rId4"/>
          <a:stretch>
            <a:fillRect/>
          </a:stretch>
        </p:blipFill>
        <p:spPr>
          <a:xfrm>
            <a:off x="1804044" y="1133856"/>
            <a:ext cx="8583912" cy="5029200"/>
          </a:xfrm>
          <a:prstGeom prst="rect">
            <a:avLst/>
          </a:prstGeom>
        </p:spPr>
      </p:pic>
    </p:spTree>
    <p:extLst>
      <p:ext uri="{BB962C8B-B14F-4D97-AF65-F5344CB8AC3E}">
        <p14:creationId xmlns:p14="http://schemas.microsoft.com/office/powerpoint/2010/main" val="665931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A1B03-FCB0-02B9-EE37-548B58262CCC}"/>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CA0C6D9D-EFD0-437B-FA24-70CAADDBCD70}"/>
              </a:ext>
            </a:extLst>
          </p:cNvPr>
          <p:cNvPicPr>
            <a:picLocks noChangeAspect="1"/>
          </p:cNvPicPr>
          <p:nvPr/>
        </p:nvPicPr>
        <p:blipFill>
          <a:blip r:embed="rId3"/>
          <a:stretch>
            <a:fillRect/>
          </a:stretch>
        </p:blipFill>
        <p:spPr>
          <a:xfrm>
            <a:off x="17351" y="0"/>
            <a:ext cx="12174649" cy="6782747"/>
          </a:xfrm>
          <a:prstGeom prst="rect">
            <a:avLst/>
          </a:prstGeom>
        </p:spPr>
      </p:pic>
      <p:sp>
        <p:nvSpPr>
          <p:cNvPr id="7" name="CuadroTexto 6">
            <a:extLst>
              <a:ext uri="{FF2B5EF4-FFF2-40B4-BE49-F238E27FC236}">
                <a16:creationId xmlns:a16="http://schemas.microsoft.com/office/drawing/2014/main" id="{752C956C-0554-E1DF-6FF3-C556A91B5BD8}"/>
              </a:ext>
            </a:extLst>
          </p:cNvPr>
          <p:cNvSpPr txBox="1"/>
          <p:nvPr/>
        </p:nvSpPr>
        <p:spPr>
          <a:xfrm>
            <a:off x="826444" y="3006652"/>
            <a:ext cx="4543223" cy="584775"/>
          </a:xfrm>
          <a:prstGeom prst="rect">
            <a:avLst/>
          </a:prstGeom>
          <a:noFill/>
        </p:spPr>
        <p:txBody>
          <a:bodyPr wrap="square">
            <a:spAutoFit/>
          </a:bodyPr>
          <a:lstStyle/>
          <a:p>
            <a:pPr algn="ctr"/>
            <a:r>
              <a:rPr lang="es-CO" sz="3200" b="1" dirty="0">
                <a:solidFill>
                  <a:srgbClr val="00B050"/>
                </a:solidFill>
              </a:rPr>
              <a:t>ALTA DIRECCIÓN</a:t>
            </a:r>
          </a:p>
        </p:txBody>
      </p:sp>
      <p:sp>
        <p:nvSpPr>
          <p:cNvPr id="2" name="CuadroTexto 1">
            <a:extLst>
              <a:ext uri="{FF2B5EF4-FFF2-40B4-BE49-F238E27FC236}">
                <a16:creationId xmlns:a16="http://schemas.microsoft.com/office/drawing/2014/main" id="{E56EF1AB-398E-99AF-DDAF-32CC797CCDF1}"/>
              </a:ext>
            </a:extLst>
          </p:cNvPr>
          <p:cNvSpPr txBox="1"/>
          <p:nvPr/>
        </p:nvSpPr>
        <p:spPr>
          <a:xfrm>
            <a:off x="6793992" y="594360"/>
            <a:ext cx="4370832" cy="6463308"/>
          </a:xfrm>
          <a:prstGeom prst="rect">
            <a:avLst/>
          </a:prstGeom>
          <a:noFill/>
        </p:spPr>
        <p:txBody>
          <a:bodyPr wrap="square" rtlCol="0">
            <a:spAutoFit/>
          </a:bodyPr>
          <a:lstStyle/>
          <a:p>
            <a:pPr marL="285750" indent="-285750">
              <a:buFont typeface="Arial" panose="020B0604020202020204" pitchFamily="34" charset="0"/>
              <a:buChar char="•"/>
            </a:pPr>
            <a:r>
              <a:rPr lang="es-MX" dirty="0"/>
              <a:t>Juez Primero Civil del Circuito</a:t>
            </a:r>
          </a:p>
          <a:p>
            <a:pPr marL="285750" indent="-285750">
              <a:buFont typeface="Arial" panose="020B0604020202020204" pitchFamily="34" charset="0"/>
              <a:buChar char="•"/>
            </a:pPr>
            <a:r>
              <a:rPr lang="es-MX" dirty="0"/>
              <a:t>Juez Segundo Civil del Circuito</a:t>
            </a:r>
          </a:p>
          <a:p>
            <a:pPr marL="285750" indent="-285750">
              <a:buFont typeface="Arial" panose="020B0604020202020204" pitchFamily="34" charset="0"/>
              <a:buChar char="•"/>
            </a:pPr>
            <a:r>
              <a:rPr lang="es-MX" dirty="0"/>
              <a:t>Juez Tercero Civil del Circuito</a:t>
            </a:r>
          </a:p>
          <a:p>
            <a:pPr marL="285750" indent="-285750">
              <a:buFont typeface="Arial" panose="020B0604020202020204" pitchFamily="34" charset="0"/>
              <a:buChar char="•"/>
            </a:pPr>
            <a:r>
              <a:rPr lang="es-MX" dirty="0"/>
              <a:t>Juez Primero Penal del Circuito</a:t>
            </a:r>
          </a:p>
          <a:p>
            <a:pPr marL="285750" indent="-285750">
              <a:buFont typeface="Arial" panose="020B0604020202020204" pitchFamily="34" charset="0"/>
              <a:buChar char="•"/>
            </a:pPr>
            <a:r>
              <a:rPr lang="es-MX" dirty="0"/>
              <a:t>Juez Segundo Penal del Circuito</a:t>
            </a:r>
          </a:p>
          <a:p>
            <a:pPr marL="285750" indent="-285750">
              <a:buFont typeface="Arial" panose="020B0604020202020204" pitchFamily="34" charset="0"/>
              <a:buChar char="•"/>
            </a:pPr>
            <a:r>
              <a:rPr lang="es-MX" dirty="0"/>
              <a:t>Juez Tercero Penal del Circuito</a:t>
            </a:r>
          </a:p>
          <a:p>
            <a:pPr marL="285750" indent="-285750">
              <a:buFont typeface="Arial" panose="020B0604020202020204" pitchFamily="34" charset="0"/>
              <a:buChar char="•"/>
            </a:pPr>
            <a:r>
              <a:rPr lang="es-MX" dirty="0"/>
              <a:t>Juez Primero Laboral</a:t>
            </a:r>
          </a:p>
          <a:p>
            <a:pPr marL="285750" indent="-285750">
              <a:buFont typeface="Arial" panose="020B0604020202020204" pitchFamily="34" charset="0"/>
              <a:buChar char="•"/>
            </a:pPr>
            <a:r>
              <a:rPr lang="es-MX" dirty="0"/>
              <a:t>Juez Segundo Laboral</a:t>
            </a:r>
          </a:p>
          <a:p>
            <a:pPr marL="285750" indent="-285750">
              <a:buFont typeface="Arial" panose="020B0604020202020204" pitchFamily="34" charset="0"/>
              <a:buChar char="•"/>
            </a:pPr>
            <a:r>
              <a:rPr lang="es-MX" dirty="0"/>
              <a:t>Juez Primero de Familia</a:t>
            </a:r>
          </a:p>
          <a:p>
            <a:pPr marL="285750" indent="-285750">
              <a:buFont typeface="Arial" panose="020B0604020202020204" pitchFamily="34" charset="0"/>
              <a:buChar char="•"/>
            </a:pPr>
            <a:r>
              <a:rPr lang="es-MX" dirty="0"/>
              <a:t>Juez Segundo de Familia</a:t>
            </a:r>
          </a:p>
          <a:p>
            <a:pPr marL="285750" indent="-285750">
              <a:buFont typeface="Arial" panose="020B0604020202020204" pitchFamily="34" charset="0"/>
              <a:buChar char="•"/>
            </a:pPr>
            <a:r>
              <a:rPr lang="es-MX" dirty="0"/>
              <a:t>Juez Primero Civil Municipal</a:t>
            </a:r>
          </a:p>
          <a:p>
            <a:pPr marL="285750" indent="-285750">
              <a:buFont typeface="Arial" panose="020B0604020202020204" pitchFamily="34" charset="0"/>
              <a:buChar char="•"/>
            </a:pPr>
            <a:r>
              <a:rPr lang="es-MX" dirty="0"/>
              <a:t>Juez Segundo Civil Municipal</a:t>
            </a:r>
          </a:p>
          <a:p>
            <a:pPr marL="285750" indent="-285750">
              <a:buFont typeface="Arial" panose="020B0604020202020204" pitchFamily="34" charset="0"/>
              <a:buChar char="•"/>
            </a:pPr>
            <a:r>
              <a:rPr lang="es-MX" dirty="0"/>
              <a:t>Juez Tercero Civil Municipal</a:t>
            </a:r>
          </a:p>
          <a:p>
            <a:pPr marL="285750" indent="-285750">
              <a:buFont typeface="Arial" panose="020B0604020202020204" pitchFamily="34" charset="0"/>
              <a:buChar char="•"/>
            </a:pPr>
            <a:r>
              <a:rPr lang="es-MX" dirty="0"/>
              <a:t>Juez Cuarto Civil Municipal</a:t>
            </a:r>
          </a:p>
          <a:p>
            <a:pPr marL="285750" indent="-285750">
              <a:buFont typeface="Arial" panose="020B0604020202020204" pitchFamily="34" charset="0"/>
              <a:buChar char="•"/>
            </a:pPr>
            <a:r>
              <a:rPr lang="es-MX" dirty="0"/>
              <a:t>Juez Primero Penal Municipal</a:t>
            </a:r>
          </a:p>
          <a:p>
            <a:pPr marL="285750" indent="-285750">
              <a:buFont typeface="Arial" panose="020B0604020202020204" pitchFamily="34" charset="0"/>
              <a:buChar char="•"/>
            </a:pPr>
            <a:r>
              <a:rPr lang="es-MX" dirty="0"/>
              <a:t>Juez Segundo Penal Municipal</a:t>
            </a:r>
          </a:p>
          <a:p>
            <a:pPr marL="285750" indent="-285750">
              <a:buFont typeface="Arial" panose="020B0604020202020204" pitchFamily="34" charset="0"/>
              <a:buChar char="•"/>
            </a:pPr>
            <a:r>
              <a:rPr lang="es-MX" dirty="0"/>
              <a:t>Juez Tercero Penal Municipal</a:t>
            </a:r>
          </a:p>
          <a:p>
            <a:pPr marL="285750" indent="-285750">
              <a:buFont typeface="Arial" panose="020B0604020202020204" pitchFamily="34" charset="0"/>
              <a:buChar char="•"/>
            </a:pPr>
            <a:r>
              <a:rPr lang="es-MX" dirty="0"/>
              <a:t>Juez Cuarto Penal Municipal</a:t>
            </a:r>
          </a:p>
          <a:p>
            <a:pPr marL="285750" indent="-285750">
              <a:buFont typeface="Arial" panose="020B0604020202020204" pitchFamily="34" charset="0"/>
              <a:buChar char="•"/>
            </a:pPr>
            <a:r>
              <a:rPr lang="es-MX" dirty="0"/>
              <a:t>Juez de Pequeñas Causas y CM</a:t>
            </a:r>
          </a:p>
          <a:p>
            <a:pPr marL="285750" indent="-285750">
              <a:buFont typeface="Arial" panose="020B0604020202020204" pitchFamily="34" charset="0"/>
              <a:buChar char="•"/>
            </a:pPr>
            <a:r>
              <a:rPr lang="es-MX" dirty="0"/>
              <a:t>Centro de Servicios Administrativos</a:t>
            </a:r>
          </a:p>
          <a:p>
            <a:endParaRPr lang="es-MX" dirty="0"/>
          </a:p>
          <a:p>
            <a:endParaRPr lang="es-MX" dirty="0"/>
          </a:p>
          <a:p>
            <a:endParaRPr lang="es-MX" dirty="0"/>
          </a:p>
        </p:txBody>
      </p:sp>
      <p:pic>
        <p:nvPicPr>
          <p:cNvPr id="4" name="Imagen 3">
            <a:extLst>
              <a:ext uri="{FF2B5EF4-FFF2-40B4-BE49-F238E27FC236}">
                <a16:creationId xmlns:a16="http://schemas.microsoft.com/office/drawing/2014/main" id="{F82F34B5-529F-63D9-2451-766F2084E2B8}"/>
              </a:ext>
            </a:extLst>
          </p:cNvPr>
          <p:cNvPicPr>
            <a:picLocks noChangeAspect="1"/>
          </p:cNvPicPr>
          <p:nvPr/>
        </p:nvPicPr>
        <p:blipFill>
          <a:blip r:embed="rId4"/>
          <a:stretch>
            <a:fillRect/>
          </a:stretch>
        </p:blipFill>
        <p:spPr>
          <a:xfrm>
            <a:off x="1651892" y="3617930"/>
            <a:ext cx="2853175" cy="1048603"/>
          </a:xfrm>
          <a:prstGeom prst="rect">
            <a:avLst/>
          </a:prstGeom>
        </p:spPr>
      </p:pic>
    </p:spTree>
    <p:extLst>
      <p:ext uri="{BB962C8B-B14F-4D97-AF65-F5344CB8AC3E}">
        <p14:creationId xmlns:p14="http://schemas.microsoft.com/office/powerpoint/2010/main" val="565882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31F14-0D29-D7C3-0ED1-2EAC0D4FE8A4}"/>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A1FA0277-B584-8B7A-16CB-AEB169579DDB}"/>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A7C9E251-825D-C813-0EBD-D4A63AF3FC86}"/>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603B8783-4FBB-120E-BC2A-705B731D4FF3}"/>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92EA4FAC-FC36-A3E6-3499-6E5D7B90A3CD}"/>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DF09D6CE-7335-0E21-95E3-1D211FEE1A47}"/>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9B75D53B-6E0E-9909-3594-9EBF551EFECA}"/>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6E900061-284E-D272-D843-6B38335AE1FC}"/>
              </a:ext>
            </a:extLst>
          </p:cNvPr>
          <p:cNvPicPr>
            <a:picLocks noChangeAspect="1"/>
          </p:cNvPicPr>
          <p:nvPr/>
        </p:nvPicPr>
        <p:blipFill>
          <a:blip r:embed="rId4"/>
          <a:stretch>
            <a:fillRect/>
          </a:stretch>
        </p:blipFill>
        <p:spPr>
          <a:xfrm>
            <a:off x="1983221" y="1012874"/>
            <a:ext cx="8225558" cy="5254284"/>
          </a:xfrm>
          <a:prstGeom prst="rect">
            <a:avLst/>
          </a:prstGeom>
        </p:spPr>
      </p:pic>
    </p:spTree>
    <p:extLst>
      <p:ext uri="{BB962C8B-B14F-4D97-AF65-F5344CB8AC3E}">
        <p14:creationId xmlns:p14="http://schemas.microsoft.com/office/powerpoint/2010/main" val="772723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E3A00-2816-2FF2-80B0-86C5B21A306C}"/>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2E9AE64D-0C49-ECEC-8B88-743E93DC1DB5}"/>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035157FD-8834-2D40-1ADE-7630EF925E33}"/>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6FEEF66E-91FB-68C6-F01A-DA8373876443}"/>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CE4ACA2D-8D17-0D39-8A31-A90496366018}"/>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D7CC0E60-4986-4A1C-DDA6-230B02CDF593}"/>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186E4AE5-6814-674F-B07E-64AF90B89771}"/>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7" name="Imagen 6">
            <a:extLst>
              <a:ext uri="{FF2B5EF4-FFF2-40B4-BE49-F238E27FC236}">
                <a16:creationId xmlns:a16="http://schemas.microsoft.com/office/drawing/2014/main" id="{0FD90176-BCDB-FA85-F908-29607C777F49}"/>
              </a:ext>
            </a:extLst>
          </p:cNvPr>
          <p:cNvPicPr>
            <a:picLocks noChangeAspect="1"/>
          </p:cNvPicPr>
          <p:nvPr/>
        </p:nvPicPr>
        <p:blipFill>
          <a:blip r:embed="rId4"/>
          <a:stretch>
            <a:fillRect/>
          </a:stretch>
        </p:blipFill>
        <p:spPr>
          <a:xfrm>
            <a:off x="2440085" y="1223426"/>
            <a:ext cx="7774744" cy="4861314"/>
          </a:xfrm>
          <a:prstGeom prst="rect">
            <a:avLst/>
          </a:prstGeom>
        </p:spPr>
      </p:pic>
    </p:spTree>
    <p:extLst>
      <p:ext uri="{BB962C8B-B14F-4D97-AF65-F5344CB8AC3E}">
        <p14:creationId xmlns:p14="http://schemas.microsoft.com/office/powerpoint/2010/main" val="7735574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04A131-53E1-4C31-FDE4-5C823286A061}"/>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2DE99A8B-2B2A-9A3D-D4C5-9DB76F75FFA2}"/>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5E3FF07E-9502-684E-C0F6-202EA7473C37}"/>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A42CFA25-EE2F-AB03-CCB5-700FBAA0CF78}"/>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D35F144F-AF31-E8DD-94D8-3FC8C4A2CF67}"/>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DE872B38-94F9-140C-423A-76258BF53DAD}"/>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ED3A2DA7-D6C7-AE3E-F023-9231DADFA5E0}"/>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8E29F8D1-C5D9-373F-8506-5236EC1B11F0}"/>
              </a:ext>
            </a:extLst>
          </p:cNvPr>
          <p:cNvPicPr>
            <a:picLocks noChangeAspect="1"/>
          </p:cNvPicPr>
          <p:nvPr/>
        </p:nvPicPr>
        <p:blipFill>
          <a:blip r:embed="rId4"/>
          <a:stretch>
            <a:fillRect/>
          </a:stretch>
        </p:blipFill>
        <p:spPr>
          <a:xfrm>
            <a:off x="2110083" y="1057625"/>
            <a:ext cx="8059056" cy="5158491"/>
          </a:xfrm>
          <a:prstGeom prst="rect">
            <a:avLst/>
          </a:prstGeom>
        </p:spPr>
      </p:pic>
    </p:spTree>
    <p:extLst>
      <p:ext uri="{BB962C8B-B14F-4D97-AF65-F5344CB8AC3E}">
        <p14:creationId xmlns:p14="http://schemas.microsoft.com/office/powerpoint/2010/main" val="3142610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8F3805-6926-82C9-6E54-7D55AD5E6A38}"/>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48F14141-C2DF-C1D1-9B9D-D790D4B6BC9B}"/>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DCBDDAE5-AACC-E1EC-2500-3AD554A3FFBF}"/>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126EBB11-81A7-A916-9AAB-7B17C84EEF65}"/>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7E5F07DE-A879-4BAB-3FCD-71593B71BDB5}"/>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05D75210-E7C0-A43B-2BEA-BC185EA4C157}"/>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E1DB891E-62E7-52DA-10C1-056E9D611A95}"/>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7" name="Imagen 6">
            <a:extLst>
              <a:ext uri="{FF2B5EF4-FFF2-40B4-BE49-F238E27FC236}">
                <a16:creationId xmlns:a16="http://schemas.microsoft.com/office/drawing/2014/main" id="{519B08E7-2BD3-F6E5-7D73-29EA7A3A9A17}"/>
              </a:ext>
            </a:extLst>
          </p:cNvPr>
          <p:cNvPicPr>
            <a:picLocks noChangeAspect="1"/>
          </p:cNvPicPr>
          <p:nvPr/>
        </p:nvPicPr>
        <p:blipFill>
          <a:blip r:embed="rId4"/>
          <a:stretch>
            <a:fillRect/>
          </a:stretch>
        </p:blipFill>
        <p:spPr>
          <a:xfrm>
            <a:off x="1956371" y="1140296"/>
            <a:ext cx="8742171" cy="5068838"/>
          </a:xfrm>
          <a:prstGeom prst="rect">
            <a:avLst/>
          </a:prstGeom>
        </p:spPr>
      </p:pic>
    </p:spTree>
    <p:extLst>
      <p:ext uri="{BB962C8B-B14F-4D97-AF65-F5344CB8AC3E}">
        <p14:creationId xmlns:p14="http://schemas.microsoft.com/office/powerpoint/2010/main" val="3988328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32C7DC-13FE-E7C7-C5F0-EDF639EAC2EF}"/>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E6915158-A6D5-9095-CAE6-E35DB7CFFDED}"/>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369A52EC-D515-F612-67D0-F1CAC2941A05}"/>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E834EA02-8477-F89B-827D-2BDF658CA634}"/>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697AEE6B-DB08-7028-51AD-C0D2310FBDB4}"/>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BD8F42F8-338B-A437-0D1F-D4F3D651F0D0}"/>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17E89B51-DE21-0BD3-A222-DFDA6455172C}"/>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672A4058-DC45-998A-FC3B-86E678A5E8CA}"/>
              </a:ext>
            </a:extLst>
          </p:cNvPr>
          <p:cNvPicPr>
            <a:picLocks noChangeAspect="1"/>
          </p:cNvPicPr>
          <p:nvPr/>
        </p:nvPicPr>
        <p:blipFill>
          <a:blip r:embed="rId4"/>
          <a:stretch>
            <a:fillRect/>
          </a:stretch>
        </p:blipFill>
        <p:spPr>
          <a:xfrm>
            <a:off x="2075969" y="1139483"/>
            <a:ext cx="8127284" cy="5080654"/>
          </a:xfrm>
          <a:prstGeom prst="rect">
            <a:avLst/>
          </a:prstGeom>
        </p:spPr>
      </p:pic>
    </p:spTree>
    <p:extLst>
      <p:ext uri="{BB962C8B-B14F-4D97-AF65-F5344CB8AC3E}">
        <p14:creationId xmlns:p14="http://schemas.microsoft.com/office/powerpoint/2010/main" val="27251114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0F2E19-3A15-5155-FFF7-A72149CC4983}"/>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C4F6161F-4E89-1AE0-DF55-0517A7435968}"/>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9BA04898-FB9C-49BF-9E66-BEB7A4CB44D9}"/>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973FD558-2DAA-9168-AA4F-8437B72C1F51}"/>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9536D6D8-38E1-F8AB-DC0E-7A15C76432B6}"/>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C3D0A3A8-3151-D77E-059A-C121EF37495F}"/>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3A37AB69-30E2-04E1-4A28-2F87CDA2DE1A}"/>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7" name="Imagen 6">
            <a:extLst>
              <a:ext uri="{FF2B5EF4-FFF2-40B4-BE49-F238E27FC236}">
                <a16:creationId xmlns:a16="http://schemas.microsoft.com/office/drawing/2014/main" id="{DC3834A6-32B8-850A-2AB8-61022C4DD29A}"/>
              </a:ext>
            </a:extLst>
          </p:cNvPr>
          <p:cNvPicPr>
            <a:picLocks noChangeAspect="1"/>
          </p:cNvPicPr>
          <p:nvPr/>
        </p:nvPicPr>
        <p:blipFill>
          <a:blip r:embed="rId4"/>
          <a:stretch>
            <a:fillRect/>
          </a:stretch>
        </p:blipFill>
        <p:spPr>
          <a:xfrm>
            <a:off x="1843901" y="1089792"/>
            <a:ext cx="8591420" cy="5310554"/>
          </a:xfrm>
          <a:prstGeom prst="rect">
            <a:avLst/>
          </a:prstGeom>
        </p:spPr>
      </p:pic>
    </p:spTree>
    <p:extLst>
      <p:ext uri="{BB962C8B-B14F-4D97-AF65-F5344CB8AC3E}">
        <p14:creationId xmlns:p14="http://schemas.microsoft.com/office/powerpoint/2010/main" val="20462831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FCD245-07E4-0FD4-26AC-B501E94E2D7C}"/>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46C4E19E-4AEA-03AC-723B-94984FA0A086}"/>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0605F89A-6987-DC33-65A4-E79D3FD6C2FD}"/>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19E2EDDF-1AA0-7C1C-A7CF-809EDAFE32B7}"/>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303A7CDD-9EEC-7DD1-D994-758BAB43E04C}"/>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382D60D0-C87F-A544-BEF8-9F1A494B9AEB}"/>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503BDA78-E617-3EA1-7913-B3E4E1DAE862}"/>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C6DCB42E-E591-8172-8438-F059675D2E18}"/>
              </a:ext>
            </a:extLst>
          </p:cNvPr>
          <p:cNvPicPr>
            <a:picLocks noChangeAspect="1"/>
          </p:cNvPicPr>
          <p:nvPr/>
        </p:nvPicPr>
        <p:blipFill>
          <a:blip r:embed="rId4"/>
          <a:stretch>
            <a:fillRect/>
          </a:stretch>
        </p:blipFill>
        <p:spPr>
          <a:xfrm>
            <a:off x="1763749" y="1145609"/>
            <a:ext cx="8459374" cy="5310656"/>
          </a:xfrm>
          <a:prstGeom prst="rect">
            <a:avLst/>
          </a:prstGeom>
        </p:spPr>
      </p:pic>
    </p:spTree>
    <p:extLst>
      <p:ext uri="{BB962C8B-B14F-4D97-AF65-F5344CB8AC3E}">
        <p14:creationId xmlns:p14="http://schemas.microsoft.com/office/powerpoint/2010/main" val="29930325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9EBFF7-EB97-1687-7BD3-515EC5521CC2}"/>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804D54AA-1C18-2F54-B214-85F112E9BD5A}"/>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78F3010B-3E5A-206E-AE98-29BCE70A1A2D}"/>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8C177262-C79C-101F-D63B-C24C9FFD5FEF}"/>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5BF877BC-65F3-7EB5-1A6F-542A2FBB119A}"/>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577601E1-8ED7-2699-39A8-D52A727AC6CC}"/>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723BCBEE-0066-F458-E588-E19419B64244}"/>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7" name="Imagen 6">
            <a:extLst>
              <a:ext uri="{FF2B5EF4-FFF2-40B4-BE49-F238E27FC236}">
                <a16:creationId xmlns:a16="http://schemas.microsoft.com/office/drawing/2014/main" id="{04CCBAEB-A315-EB66-E3DA-8E43F98867BC}"/>
              </a:ext>
            </a:extLst>
          </p:cNvPr>
          <p:cNvPicPr>
            <a:picLocks noChangeAspect="1"/>
          </p:cNvPicPr>
          <p:nvPr/>
        </p:nvPicPr>
        <p:blipFill>
          <a:blip r:embed="rId4"/>
          <a:stretch>
            <a:fillRect/>
          </a:stretch>
        </p:blipFill>
        <p:spPr>
          <a:xfrm>
            <a:off x="2181901" y="1093690"/>
            <a:ext cx="7915420" cy="5090976"/>
          </a:xfrm>
          <a:prstGeom prst="rect">
            <a:avLst/>
          </a:prstGeom>
        </p:spPr>
      </p:pic>
    </p:spTree>
    <p:extLst>
      <p:ext uri="{BB962C8B-B14F-4D97-AF65-F5344CB8AC3E}">
        <p14:creationId xmlns:p14="http://schemas.microsoft.com/office/powerpoint/2010/main" val="3880177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86BCD7-7D82-1643-A10F-E36E4FE31BD9}"/>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7714CE32-2A8D-DF08-1046-8A8CEAEB83B2}"/>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5A82F331-54C1-0BD4-6418-A391F3DB4AD0}"/>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67E0035D-44FA-CB4D-B787-7818451E468C}"/>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1EFDB984-E4DC-7126-082F-57242813C2D9}"/>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7E1F9971-8164-5593-6E1B-F115E42287EA}"/>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8C25AD39-30FD-87C9-95F2-9F49E14D94B1}"/>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C392CD71-838D-EA14-4C6C-72129CE55D4C}"/>
              </a:ext>
            </a:extLst>
          </p:cNvPr>
          <p:cNvPicPr>
            <a:picLocks noChangeAspect="1"/>
          </p:cNvPicPr>
          <p:nvPr/>
        </p:nvPicPr>
        <p:blipFill>
          <a:blip r:embed="rId4"/>
          <a:stretch>
            <a:fillRect/>
          </a:stretch>
        </p:blipFill>
        <p:spPr>
          <a:xfrm>
            <a:off x="2215002" y="1145907"/>
            <a:ext cx="8224910" cy="5127218"/>
          </a:xfrm>
          <a:prstGeom prst="rect">
            <a:avLst/>
          </a:prstGeom>
        </p:spPr>
      </p:pic>
    </p:spTree>
    <p:extLst>
      <p:ext uri="{BB962C8B-B14F-4D97-AF65-F5344CB8AC3E}">
        <p14:creationId xmlns:p14="http://schemas.microsoft.com/office/powerpoint/2010/main" val="2636933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F9C8CA-A235-119A-D581-128B20B58372}"/>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ADD46C1C-4129-C8CB-126A-F93223E40EB7}"/>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861FF656-0D4A-C8FA-BEB6-346B11D74E1C}"/>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D7CE870C-4B49-D90D-BDB8-0D56182A64C0}"/>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8636B181-C4CB-5F36-BA96-6F2CAACCED96}"/>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1B8F8F00-76C3-EDDC-18DC-EA97596C55F3}"/>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599842D3-BAFE-5A96-9B1C-BA1F78522010}"/>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7" name="Imagen 6">
            <a:extLst>
              <a:ext uri="{FF2B5EF4-FFF2-40B4-BE49-F238E27FC236}">
                <a16:creationId xmlns:a16="http://schemas.microsoft.com/office/drawing/2014/main" id="{F273CF31-AC36-D456-E708-80787A422B35}"/>
              </a:ext>
            </a:extLst>
          </p:cNvPr>
          <p:cNvPicPr>
            <a:picLocks noChangeAspect="1"/>
          </p:cNvPicPr>
          <p:nvPr/>
        </p:nvPicPr>
        <p:blipFill>
          <a:blip r:embed="rId4"/>
          <a:stretch>
            <a:fillRect/>
          </a:stretch>
        </p:blipFill>
        <p:spPr>
          <a:xfrm>
            <a:off x="2013088" y="1094725"/>
            <a:ext cx="8253046" cy="5090580"/>
          </a:xfrm>
          <a:prstGeom prst="rect">
            <a:avLst/>
          </a:prstGeom>
        </p:spPr>
      </p:pic>
    </p:spTree>
    <p:extLst>
      <p:ext uri="{BB962C8B-B14F-4D97-AF65-F5344CB8AC3E}">
        <p14:creationId xmlns:p14="http://schemas.microsoft.com/office/powerpoint/2010/main" val="2733750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6FA6E2-925B-FB33-998E-2E69ADBC8BFC}"/>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56351D57-CBA7-A78A-834D-B6D3C97EC188}"/>
              </a:ext>
            </a:extLst>
          </p:cNvPr>
          <p:cNvPicPr>
            <a:picLocks noChangeAspect="1"/>
          </p:cNvPicPr>
          <p:nvPr/>
        </p:nvPicPr>
        <p:blipFill>
          <a:blip r:embed="rId3"/>
          <a:stretch>
            <a:fillRect/>
          </a:stretch>
        </p:blipFill>
        <p:spPr>
          <a:xfrm>
            <a:off x="17351" y="0"/>
            <a:ext cx="12174649" cy="6782747"/>
          </a:xfrm>
          <a:prstGeom prst="rect">
            <a:avLst/>
          </a:prstGeom>
        </p:spPr>
      </p:pic>
      <p:sp>
        <p:nvSpPr>
          <p:cNvPr id="7" name="CuadroTexto 6">
            <a:extLst>
              <a:ext uri="{FF2B5EF4-FFF2-40B4-BE49-F238E27FC236}">
                <a16:creationId xmlns:a16="http://schemas.microsoft.com/office/drawing/2014/main" id="{551341A4-68F8-BA3C-DB10-2C3280E39F7F}"/>
              </a:ext>
            </a:extLst>
          </p:cNvPr>
          <p:cNvSpPr txBox="1"/>
          <p:nvPr/>
        </p:nvSpPr>
        <p:spPr>
          <a:xfrm>
            <a:off x="864544" y="2705725"/>
            <a:ext cx="4543223" cy="1077218"/>
          </a:xfrm>
          <a:prstGeom prst="rect">
            <a:avLst/>
          </a:prstGeom>
          <a:noFill/>
        </p:spPr>
        <p:txBody>
          <a:bodyPr wrap="square">
            <a:spAutoFit/>
          </a:bodyPr>
          <a:lstStyle/>
          <a:p>
            <a:pPr algn="ctr"/>
            <a:r>
              <a:rPr lang="es-ES" sz="3200" b="1" dirty="0">
                <a:solidFill>
                  <a:srgbClr val="00B050"/>
                </a:solidFill>
              </a:rPr>
              <a:t>MISIÓN RAMA JUDICIAL</a:t>
            </a:r>
            <a:endParaRPr lang="es-CO" sz="3200" b="1" dirty="0">
              <a:solidFill>
                <a:srgbClr val="00B050"/>
              </a:solidFill>
            </a:endParaRPr>
          </a:p>
        </p:txBody>
      </p:sp>
      <p:sp>
        <p:nvSpPr>
          <p:cNvPr id="4" name="CuadroTexto 3">
            <a:extLst>
              <a:ext uri="{FF2B5EF4-FFF2-40B4-BE49-F238E27FC236}">
                <a16:creationId xmlns:a16="http://schemas.microsoft.com/office/drawing/2014/main" id="{F763BB15-4823-21D7-A29D-B51C6BFD4BE4}"/>
              </a:ext>
            </a:extLst>
          </p:cNvPr>
          <p:cNvSpPr txBox="1"/>
          <p:nvPr/>
        </p:nvSpPr>
        <p:spPr>
          <a:xfrm>
            <a:off x="6492240" y="2417713"/>
            <a:ext cx="5071110" cy="2308324"/>
          </a:xfrm>
          <a:prstGeom prst="rect">
            <a:avLst/>
          </a:prstGeom>
          <a:noFill/>
        </p:spPr>
        <p:txBody>
          <a:bodyPr wrap="square">
            <a:spAutoFit/>
          </a:bodyPr>
          <a:lstStyle/>
          <a:p>
            <a:pPr algn="just"/>
            <a:r>
              <a:rPr lang="es-MX" sz="1800" dirty="0">
                <a:effectLst/>
                <a:latin typeface="Aptos" panose="020B0004020202020204" pitchFamily="34" charset="0"/>
                <a:ea typeface="Aptos" panose="020B0004020202020204" pitchFamily="34" charset="0"/>
                <a:cs typeface="Times New Roman" panose="02020603050405020304" pitchFamily="18" charset="0"/>
              </a:rPr>
              <a:t>Garantizar la efectividad de los derechos y libertades ciudadanas y lograr la convivencia pacífica de los colombianos, a través de una administración de justicia orientada al ciudadano, pronta, cumplida, eficiente, eficaz, moderna, independiente y transparente, como uno de los pilares fundamentales del Estado Social, Participativo y Democrático de Derecho</a:t>
            </a:r>
            <a:endParaRPr lang="es-CO" dirty="0"/>
          </a:p>
        </p:txBody>
      </p:sp>
    </p:spTree>
    <p:extLst>
      <p:ext uri="{BB962C8B-B14F-4D97-AF65-F5344CB8AC3E}">
        <p14:creationId xmlns:p14="http://schemas.microsoft.com/office/powerpoint/2010/main" val="41964941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485F76-4F83-3593-162A-99E557EB2D00}"/>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83887AA2-962D-4D0A-79F1-C7CB34624728}"/>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A70C5E4E-1DD4-1F42-C849-FFC390807496}"/>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2195FE14-13C3-AB5C-8598-D3EF38BBB525}"/>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0E3254E0-FE99-11C5-F5E2-07A07F1C6B85}"/>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B355440B-3A24-034A-9A15-435D83DCEFF2}"/>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517AE087-AD69-9011-6C3E-267A6D779AD4}"/>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59E4E944-72CF-238C-803A-D45A3FCF75CC}"/>
              </a:ext>
            </a:extLst>
          </p:cNvPr>
          <p:cNvPicPr>
            <a:picLocks noChangeAspect="1"/>
          </p:cNvPicPr>
          <p:nvPr/>
        </p:nvPicPr>
        <p:blipFill>
          <a:blip r:embed="rId4"/>
          <a:stretch>
            <a:fillRect/>
          </a:stretch>
        </p:blipFill>
        <p:spPr>
          <a:xfrm>
            <a:off x="2082019" y="1143753"/>
            <a:ext cx="8027962" cy="5020662"/>
          </a:xfrm>
          <a:prstGeom prst="rect">
            <a:avLst/>
          </a:prstGeom>
        </p:spPr>
      </p:pic>
    </p:spTree>
    <p:extLst>
      <p:ext uri="{BB962C8B-B14F-4D97-AF65-F5344CB8AC3E}">
        <p14:creationId xmlns:p14="http://schemas.microsoft.com/office/powerpoint/2010/main" val="30595279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AABED-5C6D-F174-D96F-5910535B3026}"/>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CE0750C2-B39E-C643-E359-7B8D3221FB69}"/>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81F1F2FB-4C53-5A81-E5C9-03F461F96552}"/>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B92933E1-863D-073B-B4B2-53E51B4D3880}"/>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CB08388E-14AC-816B-195C-538E7738412B}"/>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50C9A723-10E6-EAD9-E866-0C7A5D921AAB}"/>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6648DBCC-7E41-BA75-9984-9537F7807774}"/>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7" name="Imagen 6">
            <a:extLst>
              <a:ext uri="{FF2B5EF4-FFF2-40B4-BE49-F238E27FC236}">
                <a16:creationId xmlns:a16="http://schemas.microsoft.com/office/drawing/2014/main" id="{EF6DA288-E9C1-6B59-FEDF-F928867BF901}"/>
              </a:ext>
            </a:extLst>
          </p:cNvPr>
          <p:cNvPicPr>
            <a:picLocks noChangeAspect="1"/>
          </p:cNvPicPr>
          <p:nvPr/>
        </p:nvPicPr>
        <p:blipFill>
          <a:blip r:embed="rId4"/>
          <a:stretch>
            <a:fillRect/>
          </a:stretch>
        </p:blipFill>
        <p:spPr>
          <a:xfrm>
            <a:off x="2125629" y="1160530"/>
            <a:ext cx="8027964" cy="4930836"/>
          </a:xfrm>
          <a:prstGeom prst="rect">
            <a:avLst/>
          </a:prstGeom>
        </p:spPr>
      </p:pic>
    </p:spTree>
    <p:extLst>
      <p:ext uri="{BB962C8B-B14F-4D97-AF65-F5344CB8AC3E}">
        <p14:creationId xmlns:p14="http://schemas.microsoft.com/office/powerpoint/2010/main" val="17857585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2BF7F6-0194-9007-3AD3-84BD98656BE9}"/>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EA899B81-E35E-0EBC-F425-C6F12D9BE696}"/>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7E36D470-B0C4-C717-921E-58D652DCC0C2}"/>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23A1A7ED-2E10-D57A-BA4A-DD2CDD57A0D1}"/>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1E2C8F66-C573-559E-B1A9-9AAB9713A284}"/>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CF031944-210A-B2D0-F7B0-A994826ED0E6}"/>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6B8096CC-C913-53AB-746A-81EC77157753}"/>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2" name="Imagen 1">
            <a:extLst>
              <a:ext uri="{FF2B5EF4-FFF2-40B4-BE49-F238E27FC236}">
                <a16:creationId xmlns:a16="http://schemas.microsoft.com/office/drawing/2014/main" id="{A3B601CC-7207-9F49-92D2-53D44ADCA553}"/>
              </a:ext>
            </a:extLst>
          </p:cNvPr>
          <p:cNvPicPr>
            <a:picLocks noChangeAspect="1"/>
          </p:cNvPicPr>
          <p:nvPr/>
        </p:nvPicPr>
        <p:blipFill>
          <a:blip r:embed="rId4"/>
          <a:stretch>
            <a:fillRect/>
          </a:stretch>
        </p:blipFill>
        <p:spPr>
          <a:xfrm>
            <a:off x="1907474" y="706991"/>
            <a:ext cx="8839966" cy="5554883"/>
          </a:xfrm>
          <a:prstGeom prst="rect">
            <a:avLst/>
          </a:prstGeom>
        </p:spPr>
      </p:pic>
    </p:spTree>
    <p:extLst>
      <p:ext uri="{BB962C8B-B14F-4D97-AF65-F5344CB8AC3E}">
        <p14:creationId xmlns:p14="http://schemas.microsoft.com/office/powerpoint/2010/main" val="3414848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3A662C-52D2-EDB9-EF2E-F4B7129228E9}"/>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A48BDCA5-9286-4F6E-44F4-D9240D358A9B}"/>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901D44E8-EF9A-4588-864C-770A53986119}"/>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FC177080-8D4E-1691-F57C-30580ADF776A}"/>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A574747B-F85E-20E0-1827-B3B250F6F40B}"/>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E6D286B3-AC0C-F754-36D3-A22F45490265}"/>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3A301D79-A789-F8AA-FC3F-0B0F77FCCC11}"/>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68BF1441-1681-7E96-1EAD-C67B726526AB}"/>
              </a:ext>
            </a:extLst>
          </p:cNvPr>
          <p:cNvPicPr>
            <a:picLocks noChangeAspect="1"/>
          </p:cNvPicPr>
          <p:nvPr/>
        </p:nvPicPr>
        <p:blipFill>
          <a:blip r:embed="rId4"/>
          <a:stretch>
            <a:fillRect/>
          </a:stretch>
        </p:blipFill>
        <p:spPr>
          <a:xfrm>
            <a:off x="1931860" y="951783"/>
            <a:ext cx="8791194" cy="5386857"/>
          </a:xfrm>
          <a:prstGeom prst="rect">
            <a:avLst/>
          </a:prstGeom>
        </p:spPr>
      </p:pic>
    </p:spTree>
    <p:extLst>
      <p:ext uri="{BB962C8B-B14F-4D97-AF65-F5344CB8AC3E}">
        <p14:creationId xmlns:p14="http://schemas.microsoft.com/office/powerpoint/2010/main" val="15618871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42878D-8847-0A33-FC29-ABE6B95015E0}"/>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9D234C4A-7BBE-B49C-1EE0-41C3AB905592}"/>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8A6CAEA6-2804-D195-ABEF-572B959E240F}"/>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02ABFB77-8C53-0BFC-D95B-364F566CFAC6}"/>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AC17548F-7352-15AA-9F8B-E157888E2133}"/>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EF2F5AC9-5BE7-6DF9-54A9-AC30A40D142E}"/>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E9AFD509-2EC9-86BC-E216-BC0A1022BDF2}"/>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2" name="Imagen 1">
            <a:extLst>
              <a:ext uri="{FF2B5EF4-FFF2-40B4-BE49-F238E27FC236}">
                <a16:creationId xmlns:a16="http://schemas.microsoft.com/office/drawing/2014/main" id="{A5CA5155-8884-98DE-4852-01914BA2CA26}"/>
              </a:ext>
            </a:extLst>
          </p:cNvPr>
          <p:cNvPicPr>
            <a:picLocks noChangeAspect="1"/>
          </p:cNvPicPr>
          <p:nvPr/>
        </p:nvPicPr>
        <p:blipFill>
          <a:blip r:embed="rId4"/>
          <a:stretch>
            <a:fillRect/>
          </a:stretch>
        </p:blipFill>
        <p:spPr>
          <a:xfrm>
            <a:off x="1692193" y="1037511"/>
            <a:ext cx="8894835" cy="5418754"/>
          </a:xfrm>
          <a:prstGeom prst="rect">
            <a:avLst/>
          </a:prstGeom>
        </p:spPr>
      </p:pic>
    </p:spTree>
    <p:extLst>
      <p:ext uri="{BB962C8B-B14F-4D97-AF65-F5344CB8AC3E}">
        <p14:creationId xmlns:p14="http://schemas.microsoft.com/office/powerpoint/2010/main" val="7608048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57F08D-FFE4-FFAF-5D19-7E182DF4F7FF}"/>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0BE040EA-DFE2-37BC-D1BB-988ED8FA44AE}"/>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C4287B35-E912-56BC-47B8-E9F45F479D0F}"/>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D4A87725-A6E1-4DC5-46D3-49E2B6F94497}"/>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848A40D2-213F-A72C-4C1A-2455C14E33E8}"/>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AE27C496-D7FB-FCC7-48F6-0B88F86D89AD}"/>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40DB4D71-FF37-9FAD-69CE-0A3D9C427043}"/>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9BFD1164-3939-014F-8C0D-8124E8659AA8}"/>
              </a:ext>
            </a:extLst>
          </p:cNvPr>
          <p:cNvPicPr>
            <a:picLocks noChangeAspect="1"/>
          </p:cNvPicPr>
          <p:nvPr/>
        </p:nvPicPr>
        <p:blipFill>
          <a:blip r:embed="rId4"/>
          <a:stretch>
            <a:fillRect/>
          </a:stretch>
        </p:blipFill>
        <p:spPr>
          <a:xfrm>
            <a:off x="1910522" y="712307"/>
            <a:ext cx="8833870" cy="5544251"/>
          </a:xfrm>
          <a:prstGeom prst="rect">
            <a:avLst/>
          </a:prstGeom>
        </p:spPr>
      </p:pic>
    </p:spTree>
    <p:extLst>
      <p:ext uri="{BB962C8B-B14F-4D97-AF65-F5344CB8AC3E}">
        <p14:creationId xmlns:p14="http://schemas.microsoft.com/office/powerpoint/2010/main" val="12118963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04E3F8-15C5-172A-4639-17AF882480F5}"/>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95510C02-D537-EEF3-DC5B-0B9A8AB30173}"/>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DED26B39-D02E-2620-2432-F81A0C2A3D8F}"/>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B8CE7A55-DDFD-6B22-907F-C59C36EE19BE}"/>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53CF0BB6-6C88-0DE3-C3BE-A7F8CE2D296C}"/>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B3AD48D1-EE4A-3892-D266-70865C30001E}"/>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E601543E-6B00-C56E-2640-872A5EF8C5B9}"/>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2" name="Imagen 1">
            <a:extLst>
              <a:ext uri="{FF2B5EF4-FFF2-40B4-BE49-F238E27FC236}">
                <a16:creationId xmlns:a16="http://schemas.microsoft.com/office/drawing/2014/main" id="{83871AE9-B067-551C-B212-94711F2B00DC}"/>
              </a:ext>
            </a:extLst>
          </p:cNvPr>
          <p:cNvPicPr>
            <a:picLocks noChangeAspect="1"/>
          </p:cNvPicPr>
          <p:nvPr/>
        </p:nvPicPr>
        <p:blipFill>
          <a:blip r:embed="rId4"/>
          <a:stretch>
            <a:fillRect/>
          </a:stretch>
        </p:blipFill>
        <p:spPr>
          <a:xfrm>
            <a:off x="1722676" y="920445"/>
            <a:ext cx="8833870" cy="5342232"/>
          </a:xfrm>
          <a:prstGeom prst="rect">
            <a:avLst/>
          </a:prstGeom>
        </p:spPr>
      </p:pic>
    </p:spTree>
    <p:extLst>
      <p:ext uri="{BB962C8B-B14F-4D97-AF65-F5344CB8AC3E}">
        <p14:creationId xmlns:p14="http://schemas.microsoft.com/office/powerpoint/2010/main" val="41961757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71BC8-B322-ECF4-6BCF-F9C9239AE182}"/>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1E5AF7EC-7F32-FD38-DA10-CE41D45D0F83}"/>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31065F0A-4758-7C04-AD44-63F3D452BDF8}"/>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C4E148F0-50F1-2DF2-6888-83CA83EA93A4}"/>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ABBFB4E7-708B-1A26-EB30-406DF0807230}"/>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6013EA84-BAAB-2590-3EAD-DCF2A1B31ED5}"/>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0DCF8EA8-A0C8-5EBA-E8A1-ED9EB263E2AF}"/>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213F7AEA-D456-5DC9-C577-DE9E048360EB}"/>
              </a:ext>
            </a:extLst>
          </p:cNvPr>
          <p:cNvPicPr>
            <a:picLocks noChangeAspect="1"/>
          </p:cNvPicPr>
          <p:nvPr/>
        </p:nvPicPr>
        <p:blipFill>
          <a:blip r:embed="rId4"/>
          <a:stretch>
            <a:fillRect/>
          </a:stretch>
        </p:blipFill>
        <p:spPr>
          <a:xfrm>
            <a:off x="1744014" y="828219"/>
            <a:ext cx="8791194" cy="5312428"/>
          </a:xfrm>
          <a:prstGeom prst="rect">
            <a:avLst/>
          </a:prstGeom>
        </p:spPr>
      </p:pic>
    </p:spTree>
    <p:extLst>
      <p:ext uri="{BB962C8B-B14F-4D97-AF65-F5344CB8AC3E}">
        <p14:creationId xmlns:p14="http://schemas.microsoft.com/office/powerpoint/2010/main" val="20958280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17FE03-089D-A9D0-D7B8-7B01B2629152}"/>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0FC069BF-F69D-FAB9-5CF5-F839C5AEAD59}"/>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F8606207-A428-B234-94B7-317E7A3D1C95}"/>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47316F9D-A925-4380-E6E7-865B7A0D03FE}"/>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AB92CB0F-FF0C-C4C6-63FA-94E394955068}"/>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FE614E05-684F-E066-D78E-9F899856AC33}"/>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219FE254-4FB7-E3B6-5C71-A3FDD1E60104}"/>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2" name="Imagen 1">
            <a:extLst>
              <a:ext uri="{FF2B5EF4-FFF2-40B4-BE49-F238E27FC236}">
                <a16:creationId xmlns:a16="http://schemas.microsoft.com/office/drawing/2014/main" id="{AA17E284-E206-C335-0004-CC892F9A2901}"/>
              </a:ext>
            </a:extLst>
          </p:cNvPr>
          <p:cNvPicPr>
            <a:picLocks noChangeAspect="1"/>
          </p:cNvPicPr>
          <p:nvPr/>
        </p:nvPicPr>
        <p:blipFill>
          <a:blip r:embed="rId4"/>
          <a:stretch>
            <a:fillRect/>
          </a:stretch>
        </p:blipFill>
        <p:spPr>
          <a:xfrm>
            <a:off x="2072257" y="662770"/>
            <a:ext cx="8839966" cy="5546345"/>
          </a:xfrm>
          <a:prstGeom prst="rect">
            <a:avLst/>
          </a:prstGeom>
        </p:spPr>
      </p:pic>
    </p:spTree>
    <p:extLst>
      <p:ext uri="{BB962C8B-B14F-4D97-AF65-F5344CB8AC3E}">
        <p14:creationId xmlns:p14="http://schemas.microsoft.com/office/powerpoint/2010/main" val="23932235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5B796A-B052-927E-A91E-02747EC8BD49}"/>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3A8B5CD1-D42D-B16A-E559-D3E77E0AEB18}"/>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47F7F21F-058E-82AC-9ABF-55060B414074}"/>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CAAD0AE6-1C3E-4208-6988-2CEDB23797B5}"/>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4F24ECF9-3AE6-DB0D-C666-9C5D7417A3D5}"/>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4CB27B6B-E319-ECDD-C9A2-9F51F5DE5E06}"/>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4840D7D9-3348-BBD1-84E3-591E06ACCF17}"/>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412583F4-BC7F-0E2E-1557-B461890BC390}"/>
              </a:ext>
            </a:extLst>
          </p:cNvPr>
          <p:cNvPicPr>
            <a:picLocks noChangeAspect="1"/>
          </p:cNvPicPr>
          <p:nvPr/>
        </p:nvPicPr>
        <p:blipFill>
          <a:blip r:embed="rId4"/>
          <a:stretch>
            <a:fillRect/>
          </a:stretch>
        </p:blipFill>
        <p:spPr>
          <a:xfrm>
            <a:off x="1744014" y="749522"/>
            <a:ext cx="8791194" cy="5469822"/>
          </a:xfrm>
          <a:prstGeom prst="rect">
            <a:avLst/>
          </a:prstGeom>
        </p:spPr>
      </p:pic>
    </p:spTree>
    <p:extLst>
      <p:ext uri="{BB962C8B-B14F-4D97-AF65-F5344CB8AC3E}">
        <p14:creationId xmlns:p14="http://schemas.microsoft.com/office/powerpoint/2010/main" val="3631873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8215F-3884-DEC5-DF8C-5E624BE0978D}"/>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B98026BB-D112-3629-C28D-5CCE98CFA555}"/>
              </a:ext>
            </a:extLst>
          </p:cNvPr>
          <p:cNvPicPr>
            <a:picLocks noChangeAspect="1"/>
          </p:cNvPicPr>
          <p:nvPr/>
        </p:nvPicPr>
        <p:blipFill>
          <a:blip r:embed="rId3"/>
          <a:stretch>
            <a:fillRect/>
          </a:stretch>
        </p:blipFill>
        <p:spPr>
          <a:xfrm>
            <a:off x="17351" y="0"/>
            <a:ext cx="12174649" cy="6782747"/>
          </a:xfrm>
          <a:prstGeom prst="rect">
            <a:avLst/>
          </a:prstGeom>
        </p:spPr>
      </p:pic>
      <p:sp>
        <p:nvSpPr>
          <p:cNvPr id="7" name="CuadroTexto 6">
            <a:extLst>
              <a:ext uri="{FF2B5EF4-FFF2-40B4-BE49-F238E27FC236}">
                <a16:creationId xmlns:a16="http://schemas.microsoft.com/office/drawing/2014/main" id="{76786B70-A075-B2CD-CEBA-4F7BA5F49823}"/>
              </a:ext>
            </a:extLst>
          </p:cNvPr>
          <p:cNvSpPr txBox="1"/>
          <p:nvPr/>
        </p:nvSpPr>
        <p:spPr>
          <a:xfrm>
            <a:off x="864544" y="2705725"/>
            <a:ext cx="4543223" cy="584775"/>
          </a:xfrm>
          <a:prstGeom prst="rect">
            <a:avLst/>
          </a:prstGeom>
          <a:noFill/>
        </p:spPr>
        <p:txBody>
          <a:bodyPr wrap="square">
            <a:spAutoFit/>
          </a:bodyPr>
          <a:lstStyle/>
          <a:p>
            <a:pPr algn="ctr"/>
            <a:r>
              <a:rPr lang="es-ES" sz="3200" b="1" dirty="0">
                <a:solidFill>
                  <a:srgbClr val="00B050"/>
                </a:solidFill>
              </a:rPr>
              <a:t>VISIÓN RAMA JUDICIAL</a:t>
            </a:r>
            <a:endParaRPr lang="es-CO" sz="3200" b="1" dirty="0">
              <a:solidFill>
                <a:srgbClr val="00B050"/>
              </a:solidFill>
            </a:endParaRPr>
          </a:p>
        </p:txBody>
      </p:sp>
      <p:sp>
        <p:nvSpPr>
          <p:cNvPr id="4" name="CuadroTexto 3">
            <a:extLst>
              <a:ext uri="{FF2B5EF4-FFF2-40B4-BE49-F238E27FC236}">
                <a16:creationId xmlns:a16="http://schemas.microsoft.com/office/drawing/2014/main" id="{99CDAC25-CC7D-560E-9824-A3EB7DA14F55}"/>
              </a:ext>
            </a:extLst>
          </p:cNvPr>
          <p:cNvSpPr txBox="1"/>
          <p:nvPr/>
        </p:nvSpPr>
        <p:spPr>
          <a:xfrm>
            <a:off x="6492240" y="2417713"/>
            <a:ext cx="5071110" cy="2031325"/>
          </a:xfrm>
          <a:prstGeom prst="rect">
            <a:avLst/>
          </a:prstGeom>
          <a:noFill/>
        </p:spPr>
        <p:txBody>
          <a:bodyPr wrap="square">
            <a:spAutoFit/>
          </a:bodyPr>
          <a:lstStyle/>
          <a:p>
            <a:pPr algn="just"/>
            <a:r>
              <a:rPr lang="es-MX" dirty="0"/>
              <a:t>En el año 2026 tendremos una justicia más oportuna, igualitaria e incluyente, sensible a las diferentes realidades regionales, garante de la legalidad y seguridad jurídica, que desarrolla su capital humano y en la que los ciudadanos confían y que satisface sus necesidades, a través de servicios digitales, tecnología e innovación.</a:t>
            </a:r>
            <a:endParaRPr lang="es-CO" dirty="0"/>
          </a:p>
        </p:txBody>
      </p:sp>
    </p:spTree>
    <p:extLst>
      <p:ext uri="{BB962C8B-B14F-4D97-AF65-F5344CB8AC3E}">
        <p14:creationId xmlns:p14="http://schemas.microsoft.com/office/powerpoint/2010/main" val="30529182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F0556-91BF-4EF5-08B8-196412C8CAAF}"/>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6F711E00-E007-5F63-2017-87326936447A}"/>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B50700BD-39D9-52AF-824A-85579A21576B}"/>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504C0840-3543-BD39-7312-2ABCC50F8849}"/>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BDF77355-5AF5-E172-F024-DA517DADCF4D}"/>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81FB298F-0E42-AFC8-6655-00F7FC5E0E9A}"/>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5A43715B-1F91-462B-31C8-819B70ACF640}"/>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2" name="Imagen 1">
            <a:extLst>
              <a:ext uri="{FF2B5EF4-FFF2-40B4-BE49-F238E27FC236}">
                <a16:creationId xmlns:a16="http://schemas.microsoft.com/office/drawing/2014/main" id="{75E23ACD-2B52-5F1B-CAB9-EA4B0F562FCB}"/>
              </a:ext>
            </a:extLst>
          </p:cNvPr>
          <p:cNvPicPr>
            <a:picLocks noChangeAspect="1"/>
          </p:cNvPicPr>
          <p:nvPr/>
        </p:nvPicPr>
        <p:blipFill>
          <a:blip r:embed="rId4"/>
          <a:stretch>
            <a:fillRect/>
          </a:stretch>
        </p:blipFill>
        <p:spPr>
          <a:xfrm>
            <a:off x="1910522" y="809540"/>
            <a:ext cx="8833870" cy="5646725"/>
          </a:xfrm>
          <a:prstGeom prst="rect">
            <a:avLst/>
          </a:prstGeom>
        </p:spPr>
      </p:pic>
    </p:spTree>
    <p:extLst>
      <p:ext uri="{BB962C8B-B14F-4D97-AF65-F5344CB8AC3E}">
        <p14:creationId xmlns:p14="http://schemas.microsoft.com/office/powerpoint/2010/main" val="40901054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05EA1C-6E48-7BFC-40A4-C94CA5868D31}"/>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FF38397A-45A5-463F-A1F8-5693DAAE8EFC}"/>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AA3F0C9B-12C9-992B-CC0E-1FD24FC321FA}"/>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2B9712D9-436A-6C45-5313-FD51E952BDF5}"/>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3F755619-4E79-CA69-26D4-B806C509988C}"/>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4DC2908D-8854-7CCD-1316-24E93853CC21}"/>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F5797E4C-28F0-C84E-1810-B2A20DEA5019}"/>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B63F9326-AE9C-F34C-9502-119BFCD603F6}"/>
              </a:ext>
            </a:extLst>
          </p:cNvPr>
          <p:cNvPicPr>
            <a:picLocks noChangeAspect="1"/>
          </p:cNvPicPr>
          <p:nvPr/>
        </p:nvPicPr>
        <p:blipFill>
          <a:blip r:embed="rId4"/>
          <a:stretch>
            <a:fillRect/>
          </a:stretch>
        </p:blipFill>
        <p:spPr>
          <a:xfrm>
            <a:off x="2096643" y="963083"/>
            <a:ext cx="8791194" cy="5493182"/>
          </a:xfrm>
          <a:prstGeom prst="rect">
            <a:avLst/>
          </a:prstGeom>
        </p:spPr>
      </p:pic>
    </p:spTree>
    <p:extLst>
      <p:ext uri="{BB962C8B-B14F-4D97-AF65-F5344CB8AC3E}">
        <p14:creationId xmlns:p14="http://schemas.microsoft.com/office/powerpoint/2010/main" val="358698163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02B8D-5C42-A634-89D3-DBE13A384701}"/>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E43B1DB0-84ED-C492-FDB2-2DC7FFDD0236}"/>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13BDCC5B-10FF-4B1A-DF10-335AE779C5DF}"/>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831D2C32-0375-A0C5-348B-434936B60665}"/>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A219BF50-744C-3E64-EEB9-74A3E91EA77A}"/>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F1E17FA3-27B6-0090-A0A7-DE11FE072ABE}"/>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A540F01E-19F3-C695-8205-10BE18812227}"/>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2" name="Imagen 1">
            <a:extLst>
              <a:ext uri="{FF2B5EF4-FFF2-40B4-BE49-F238E27FC236}">
                <a16:creationId xmlns:a16="http://schemas.microsoft.com/office/drawing/2014/main" id="{6ED53F94-3B3C-D12F-21F8-C613C9699CDE}"/>
              </a:ext>
            </a:extLst>
          </p:cNvPr>
          <p:cNvPicPr>
            <a:picLocks noChangeAspect="1"/>
          </p:cNvPicPr>
          <p:nvPr/>
        </p:nvPicPr>
        <p:blipFill>
          <a:blip r:embed="rId4"/>
          <a:stretch>
            <a:fillRect/>
          </a:stretch>
        </p:blipFill>
        <p:spPr>
          <a:xfrm>
            <a:off x="1571316" y="1044142"/>
            <a:ext cx="10156816" cy="5412123"/>
          </a:xfrm>
          <a:prstGeom prst="rect">
            <a:avLst/>
          </a:prstGeom>
        </p:spPr>
      </p:pic>
    </p:spTree>
    <p:extLst>
      <p:ext uri="{BB962C8B-B14F-4D97-AF65-F5344CB8AC3E}">
        <p14:creationId xmlns:p14="http://schemas.microsoft.com/office/powerpoint/2010/main" val="365853362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D35061-5576-8195-DA78-56F426DEEB8A}"/>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93C7F5EB-B9E9-A54D-DDB3-B872405F9493}"/>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0A19E68A-25F8-E690-76BE-3406A6DC33FB}"/>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7FA89B77-DFEC-1F9C-67C2-E0B1656047D0}"/>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2A84C390-4384-0052-C968-C98F6C60E158}"/>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3C32FEAD-3805-064A-5B1A-0736A5DDF304}"/>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645822CC-2A1E-B59B-BC10-B0E2ECA1078A}"/>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11" name="Imagen 10">
            <a:extLst>
              <a:ext uri="{FF2B5EF4-FFF2-40B4-BE49-F238E27FC236}">
                <a16:creationId xmlns:a16="http://schemas.microsoft.com/office/drawing/2014/main" id="{13315001-6B3F-CE13-F80A-BC4817261F05}"/>
              </a:ext>
            </a:extLst>
          </p:cNvPr>
          <p:cNvPicPr>
            <a:picLocks noChangeAspect="1"/>
          </p:cNvPicPr>
          <p:nvPr/>
        </p:nvPicPr>
        <p:blipFill>
          <a:blip r:embed="rId4"/>
          <a:stretch>
            <a:fillRect/>
          </a:stretch>
        </p:blipFill>
        <p:spPr>
          <a:xfrm>
            <a:off x="1584903" y="1129364"/>
            <a:ext cx="8817066" cy="5021302"/>
          </a:xfrm>
          <a:prstGeom prst="rect">
            <a:avLst/>
          </a:prstGeom>
        </p:spPr>
      </p:pic>
      <p:sp>
        <p:nvSpPr>
          <p:cNvPr id="6" name="CuadroTexto 5">
            <a:extLst>
              <a:ext uri="{FF2B5EF4-FFF2-40B4-BE49-F238E27FC236}">
                <a16:creationId xmlns:a16="http://schemas.microsoft.com/office/drawing/2014/main" id="{DA12CA01-F859-AFD0-ACE8-16966030611D}"/>
              </a:ext>
            </a:extLst>
          </p:cNvPr>
          <p:cNvSpPr txBox="1"/>
          <p:nvPr/>
        </p:nvSpPr>
        <p:spPr>
          <a:xfrm>
            <a:off x="7270032" y="5759246"/>
            <a:ext cx="2624325" cy="369332"/>
          </a:xfrm>
          <a:prstGeom prst="rect">
            <a:avLst/>
          </a:prstGeom>
          <a:solidFill>
            <a:schemeClr val="bg1">
              <a:lumMod val="95000"/>
            </a:schemeClr>
          </a:solidFill>
        </p:spPr>
        <p:txBody>
          <a:bodyPr wrap="square" rtlCol="0">
            <a:spAutoFit/>
          </a:bodyPr>
          <a:lstStyle/>
          <a:p>
            <a:endParaRPr lang="es-MX" dirty="0"/>
          </a:p>
        </p:txBody>
      </p:sp>
    </p:spTree>
    <p:extLst>
      <p:ext uri="{BB962C8B-B14F-4D97-AF65-F5344CB8AC3E}">
        <p14:creationId xmlns:p14="http://schemas.microsoft.com/office/powerpoint/2010/main" val="13286017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74BFE3-0F7C-B4A4-CE86-4AAA94BF1017}"/>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F870C811-1A38-7656-E931-1B4676273B34}"/>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B6FDFBE2-E2FB-1F18-8663-931094221285}"/>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7440F7EE-A4E6-D338-612C-BC57F3A7C385}"/>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sp>
        <p:nvSpPr>
          <p:cNvPr id="32" name="CuadroTexto 31">
            <a:extLst>
              <a:ext uri="{FF2B5EF4-FFF2-40B4-BE49-F238E27FC236}">
                <a16:creationId xmlns:a16="http://schemas.microsoft.com/office/drawing/2014/main" id="{82E1D294-D58B-E205-A897-31D02F670428}"/>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78EA7511-9409-1A89-CC27-B78075A0B53E}"/>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6" name="Imagen 5">
            <a:extLst>
              <a:ext uri="{FF2B5EF4-FFF2-40B4-BE49-F238E27FC236}">
                <a16:creationId xmlns:a16="http://schemas.microsoft.com/office/drawing/2014/main" id="{BC16F05E-22A2-BCE4-FD19-CA3BD3631638}"/>
              </a:ext>
            </a:extLst>
          </p:cNvPr>
          <p:cNvPicPr>
            <a:picLocks noChangeAspect="1"/>
          </p:cNvPicPr>
          <p:nvPr/>
        </p:nvPicPr>
        <p:blipFill>
          <a:blip r:embed="rId4"/>
          <a:stretch>
            <a:fillRect/>
          </a:stretch>
        </p:blipFill>
        <p:spPr>
          <a:xfrm>
            <a:off x="2255153" y="1296213"/>
            <a:ext cx="8474174" cy="5284381"/>
          </a:xfrm>
          <a:prstGeom prst="rect">
            <a:avLst/>
          </a:prstGeom>
        </p:spPr>
      </p:pic>
    </p:spTree>
    <p:extLst>
      <p:ext uri="{BB962C8B-B14F-4D97-AF65-F5344CB8AC3E}">
        <p14:creationId xmlns:p14="http://schemas.microsoft.com/office/powerpoint/2010/main" val="32980688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0E088B-CBC5-7510-894E-AE41DE1E3D9A}"/>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07D05403-DB0E-9D50-C74C-D654B148CD73}"/>
              </a:ext>
            </a:extLst>
          </p:cNvPr>
          <p:cNvPicPr>
            <a:picLocks noChangeAspect="1"/>
          </p:cNvPicPr>
          <p:nvPr/>
        </p:nvPicPr>
        <p:blipFill>
          <a:blip r:embed="rId3"/>
          <a:stretch>
            <a:fillRect/>
          </a:stretch>
        </p:blipFill>
        <p:spPr>
          <a:xfrm>
            <a:off x="17351" y="91295"/>
            <a:ext cx="12174649" cy="6782747"/>
          </a:xfrm>
          <a:prstGeom prst="rect">
            <a:avLst/>
          </a:prstGeom>
        </p:spPr>
      </p:pic>
      <p:sp>
        <p:nvSpPr>
          <p:cNvPr id="7" name="CuadroTexto 6">
            <a:extLst>
              <a:ext uri="{FF2B5EF4-FFF2-40B4-BE49-F238E27FC236}">
                <a16:creationId xmlns:a16="http://schemas.microsoft.com/office/drawing/2014/main" id="{310BBE18-4C9B-1E52-EE04-71FB83782AC3}"/>
              </a:ext>
            </a:extLst>
          </p:cNvPr>
          <p:cNvSpPr txBox="1"/>
          <p:nvPr/>
        </p:nvSpPr>
        <p:spPr>
          <a:xfrm>
            <a:off x="748568" y="3080629"/>
            <a:ext cx="4950237" cy="584775"/>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CALIDAD</a:t>
            </a:r>
            <a:r>
              <a:rPr lang="es-ES" sz="3200" b="1" i="1" dirty="0">
                <a:solidFill>
                  <a:srgbClr val="00B050"/>
                </a:solidFill>
                <a:effectLst>
                  <a:outerShdw blurRad="38100" dist="38100" dir="2700000" algn="tl">
                    <a:srgbClr val="C0C0C0"/>
                  </a:outerShdw>
                </a:effectLst>
                <a:latin typeface="Aptos (Cuerpo)"/>
              </a:rPr>
              <a:t> DEL </a:t>
            </a:r>
            <a:r>
              <a:rPr lang="es-ES" sz="3200" b="1" dirty="0">
                <a:solidFill>
                  <a:srgbClr val="00B050"/>
                </a:solidFill>
                <a:effectLst>
                  <a:outerShdw blurRad="38100" dist="38100" dir="2700000" algn="tl">
                    <a:srgbClr val="C0C0C0"/>
                  </a:outerShdw>
                </a:effectLst>
                <a:latin typeface="Aptos (Cuerpo)"/>
              </a:rPr>
              <a:t>TRÁMITE</a:t>
            </a:r>
          </a:p>
        </p:txBody>
      </p:sp>
      <p:sp>
        <p:nvSpPr>
          <p:cNvPr id="4" name="CuadroTexto 3">
            <a:extLst>
              <a:ext uri="{FF2B5EF4-FFF2-40B4-BE49-F238E27FC236}">
                <a16:creationId xmlns:a16="http://schemas.microsoft.com/office/drawing/2014/main" id="{B1949DD9-D366-0CCC-D759-21503A230EE9}"/>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7090020D-14DD-125A-3A8A-222149542DE5}"/>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sp>
        <p:nvSpPr>
          <p:cNvPr id="20" name="CuadroTexto 19">
            <a:extLst>
              <a:ext uri="{FF2B5EF4-FFF2-40B4-BE49-F238E27FC236}">
                <a16:creationId xmlns:a16="http://schemas.microsoft.com/office/drawing/2014/main" id="{28BE62D1-1E01-080B-C26E-4E70816E3507}"/>
              </a:ext>
            </a:extLst>
          </p:cNvPr>
          <p:cNvSpPr txBox="1"/>
          <p:nvPr/>
        </p:nvSpPr>
        <p:spPr>
          <a:xfrm>
            <a:off x="6327457" y="1936283"/>
            <a:ext cx="5400675" cy="3877985"/>
          </a:xfrm>
          <a:prstGeom prst="rect">
            <a:avLst/>
          </a:prstGeom>
          <a:noFill/>
        </p:spPr>
        <p:txBody>
          <a:bodyPr wrap="square" rtlCol="0" anchor="ctr">
            <a:spAutoFit/>
          </a:bodyPr>
          <a:lstStyle/>
          <a:p>
            <a:pPr algn="just">
              <a:lnSpc>
                <a:spcPct val="150000"/>
              </a:lnSpc>
              <a:spcBef>
                <a:spcPct val="0"/>
              </a:spcBef>
              <a:buFontTx/>
              <a:buNone/>
            </a:pPr>
            <a:r>
              <a:rPr lang="es-ES" altLang="en-US" sz="2000" dirty="0">
                <a:latin typeface="Arial" panose="020B0604020202020204" pitchFamily="34" charset="0"/>
                <a:cs typeface="Arial" panose="020B0604020202020204" pitchFamily="34" charset="0"/>
              </a:rPr>
              <a:t>Esta relacionada con la calidad de los procesos judiciales tramitados por los juzgados de Envigado. Esta característica se mide por medio de </a:t>
            </a:r>
            <a:r>
              <a:rPr lang="es-ES" altLang="en-US" sz="2000" b="1" dirty="0">
                <a:latin typeface="Arial" panose="020B0604020202020204" pitchFamily="34" charset="0"/>
                <a:cs typeface="Arial" panose="020B0604020202020204" pitchFamily="34" charset="0"/>
              </a:rPr>
              <a:t>Índice de Validación</a:t>
            </a:r>
            <a:r>
              <a:rPr lang="es-ES" altLang="en-US" sz="2000" dirty="0">
                <a:latin typeface="Arial" panose="020B0604020202020204" pitchFamily="34" charset="0"/>
                <a:cs typeface="Arial" panose="020B0604020202020204" pitchFamily="34" charset="0"/>
              </a:rPr>
              <a:t>. Arts.7,80 No 21,157,169,170,172 y 175 de la ley 270 de 1996.</a:t>
            </a:r>
          </a:p>
          <a:p>
            <a:pPr algn="just">
              <a:lnSpc>
                <a:spcPct val="100000"/>
              </a:lnSpc>
              <a:spcBef>
                <a:spcPct val="0"/>
              </a:spcBef>
              <a:buFontTx/>
              <a:buNone/>
            </a:pPr>
            <a:endParaRPr lang="es-ES" altLang="en-US" sz="2200" dirty="0">
              <a:latin typeface="Arial" panose="020B0604020202020204" pitchFamily="34" charset="0"/>
              <a:cs typeface="Arial" panose="020B0604020202020204" pitchFamily="34" charset="0"/>
            </a:endParaRPr>
          </a:p>
          <a:p>
            <a:pPr algn="just">
              <a:lnSpc>
                <a:spcPct val="100000"/>
              </a:lnSpc>
              <a:spcBef>
                <a:spcPct val="0"/>
              </a:spcBef>
              <a:buFontTx/>
              <a:buNone/>
            </a:pPr>
            <a:endParaRPr lang="es-ES" altLang="en-US" sz="2200" dirty="0">
              <a:latin typeface="Arial" panose="020B0604020202020204" pitchFamily="34" charset="0"/>
              <a:cs typeface="Arial" panose="020B0604020202020204" pitchFamily="34" charset="0"/>
            </a:endParaRPr>
          </a:p>
          <a:p>
            <a:pPr algn="just">
              <a:lnSpc>
                <a:spcPct val="100000"/>
              </a:lnSpc>
              <a:spcBef>
                <a:spcPct val="0"/>
              </a:spcBef>
              <a:buFontTx/>
              <a:buNone/>
            </a:pPr>
            <a:endParaRPr lang="es-ES" altLang="en-US" sz="2200" dirty="0">
              <a:latin typeface="Arial" panose="020B0604020202020204" pitchFamily="34" charset="0"/>
              <a:cs typeface="Arial" panose="020B0604020202020204" pitchFamily="34" charset="0"/>
            </a:endParaRPr>
          </a:p>
        </p:txBody>
      </p:sp>
      <p:sp>
        <p:nvSpPr>
          <p:cNvPr id="32" name="CuadroTexto 31">
            <a:extLst>
              <a:ext uri="{FF2B5EF4-FFF2-40B4-BE49-F238E27FC236}">
                <a16:creationId xmlns:a16="http://schemas.microsoft.com/office/drawing/2014/main" id="{0650C6AC-6424-48D5-D596-484957CE6299}"/>
              </a:ext>
            </a:extLst>
          </p:cNvPr>
          <p:cNvSpPr txBox="1"/>
          <p:nvPr/>
        </p:nvSpPr>
        <p:spPr>
          <a:xfrm>
            <a:off x="6626799" y="3918412"/>
            <a:ext cx="184731" cy="369332"/>
          </a:xfrm>
          <a:prstGeom prst="rect">
            <a:avLst/>
          </a:prstGeom>
          <a:noFill/>
        </p:spPr>
        <p:txBody>
          <a:bodyPr wrap="none" rtlCol="0">
            <a:spAutoFit/>
          </a:bodyPr>
          <a:lstStyle/>
          <a:p>
            <a:endParaRPr lang="es-CO" dirty="0"/>
          </a:p>
        </p:txBody>
      </p:sp>
      <p:graphicFrame>
        <p:nvGraphicFramePr>
          <p:cNvPr id="34" name="Tabla 33">
            <a:extLst>
              <a:ext uri="{FF2B5EF4-FFF2-40B4-BE49-F238E27FC236}">
                <a16:creationId xmlns:a16="http://schemas.microsoft.com/office/drawing/2014/main" id="{60DA89C4-F41D-47BE-3026-D347E764BC85}"/>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
        <p:nvSpPr>
          <p:cNvPr id="2" name="CuadroTexto 1">
            <a:extLst>
              <a:ext uri="{FF2B5EF4-FFF2-40B4-BE49-F238E27FC236}">
                <a16:creationId xmlns:a16="http://schemas.microsoft.com/office/drawing/2014/main" id="{D5C6A256-1E84-D367-55FB-4AE7FC688288}"/>
              </a:ext>
            </a:extLst>
          </p:cNvPr>
          <p:cNvSpPr txBox="1"/>
          <p:nvPr/>
        </p:nvSpPr>
        <p:spPr>
          <a:xfrm>
            <a:off x="417957" y="1405708"/>
            <a:ext cx="5308471" cy="1569660"/>
          </a:xfrm>
          <a:prstGeom prst="rect">
            <a:avLst/>
          </a:prstGeom>
          <a:noFill/>
        </p:spPr>
        <p:txBody>
          <a:bodyPr wrap="square" rtlCol="0">
            <a:spAutoFit/>
          </a:bodyPr>
          <a:lstStyle/>
          <a:p>
            <a:pPr algn="ctr"/>
            <a:r>
              <a:rPr lang="es-MX" sz="3200" b="1" dirty="0">
                <a:solidFill>
                  <a:schemeClr val="accent6"/>
                </a:solidFill>
              </a:rPr>
              <a:t>Características del servicio de Administración de justicia</a:t>
            </a:r>
          </a:p>
        </p:txBody>
      </p:sp>
    </p:spTree>
    <p:extLst>
      <p:ext uri="{BB962C8B-B14F-4D97-AF65-F5344CB8AC3E}">
        <p14:creationId xmlns:p14="http://schemas.microsoft.com/office/powerpoint/2010/main" val="356299594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EB3B0D-CD64-1629-95BA-BBAEAC7B2F09}"/>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4A9DEA6B-51A7-9C96-A2D6-913008B2B098}"/>
              </a:ext>
            </a:extLst>
          </p:cNvPr>
          <p:cNvPicPr>
            <a:picLocks noChangeAspect="1"/>
          </p:cNvPicPr>
          <p:nvPr/>
        </p:nvPicPr>
        <p:blipFill>
          <a:blip r:embed="rId3"/>
          <a:stretch>
            <a:fillRect/>
          </a:stretch>
        </p:blipFill>
        <p:spPr>
          <a:xfrm>
            <a:off x="0" y="75253"/>
            <a:ext cx="12174649" cy="6782747"/>
          </a:xfrm>
          <a:prstGeom prst="rect">
            <a:avLst/>
          </a:prstGeom>
        </p:spPr>
      </p:pic>
      <p:sp>
        <p:nvSpPr>
          <p:cNvPr id="7" name="CuadroTexto 6">
            <a:extLst>
              <a:ext uri="{FF2B5EF4-FFF2-40B4-BE49-F238E27FC236}">
                <a16:creationId xmlns:a16="http://schemas.microsoft.com/office/drawing/2014/main" id="{5D9D0B65-2106-FF27-7138-D0D3F868CD0D}"/>
              </a:ext>
            </a:extLst>
          </p:cNvPr>
          <p:cNvSpPr txBox="1"/>
          <p:nvPr/>
        </p:nvSpPr>
        <p:spPr>
          <a:xfrm>
            <a:off x="335123" y="3176411"/>
            <a:ext cx="5546405" cy="584775"/>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OPORTUNIDAD</a:t>
            </a:r>
          </a:p>
        </p:txBody>
      </p:sp>
      <p:sp>
        <p:nvSpPr>
          <p:cNvPr id="4" name="CuadroTexto 3">
            <a:extLst>
              <a:ext uri="{FF2B5EF4-FFF2-40B4-BE49-F238E27FC236}">
                <a16:creationId xmlns:a16="http://schemas.microsoft.com/office/drawing/2014/main" id="{C2D420A4-33F3-3AD0-4586-5D76DD01D8A5}"/>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4302F807-87F7-E7BB-12C2-DA2BA23CBB34}"/>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sp>
        <p:nvSpPr>
          <p:cNvPr id="20" name="CuadroTexto 19">
            <a:extLst>
              <a:ext uri="{FF2B5EF4-FFF2-40B4-BE49-F238E27FC236}">
                <a16:creationId xmlns:a16="http://schemas.microsoft.com/office/drawing/2014/main" id="{A4008E70-14DA-8D2C-87E3-1EF44958C738}"/>
              </a:ext>
            </a:extLst>
          </p:cNvPr>
          <p:cNvSpPr txBox="1"/>
          <p:nvPr/>
        </p:nvSpPr>
        <p:spPr>
          <a:xfrm>
            <a:off x="6327457" y="1936285"/>
            <a:ext cx="5400675" cy="3877985"/>
          </a:xfrm>
          <a:prstGeom prst="rect">
            <a:avLst/>
          </a:prstGeom>
          <a:noFill/>
        </p:spPr>
        <p:txBody>
          <a:bodyPr wrap="square" rtlCol="0" anchor="ctr">
            <a:spAutoFit/>
          </a:bodyPr>
          <a:lstStyle/>
          <a:p>
            <a:pPr algn="just">
              <a:lnSpc>
                <a:spcPct val="150000"/>
              </a:lnSpc>
              <a:spcBef>
                <a:spcPct val="0"/>
              </a:spcBef>
              <a:buFontTx/>
              <a:buNone/>
            </a:pPr>
            <a:r>
              <a:rPr lang="es-ES" altLang="en-US" sz="2000" dirty="0">
                <a:latin typeface="Arial" panose="020B0604020202020204" pitchFamily="34" charset="0"/>
                <a:cs typeface="Arial" panose="020B0604020202020204" pitchFamily="34" charset="0"/>
              </a:rPr>
              <a:t>Está asociada con el cumplimiento de los </a:t>
            </a:r>
            <a:r>
              <a:rPr lang="es-ES" altLang="en-US" sz="2000" b="1" dirty="0">
                <a:latin typeface="Arial" panose="020B0604020202020204" pitchFamily="34" charset="0"/>
                <a:cs typeface="Arial" panose="020B0604020202020204" pitchFamily="34" charset="0"/>
              </a:rPr>
              <a:t>Términos Procesales </a:t>
            </a:r>
            <a:r>
              <a:rPr lang="es-ES" altLang="en-US" sz="2000" dirty="0">
                <a:latin typeface="Arial" panose="020B0604020202020204" pitchFamily="34" charset="0"/>
                <a:cs typeface="Arial" panose="020B0604020202020204" pitchFamily="34" charset="0"/>
              </a:rPr>
              <a:t>por parte de los Despachos Judiciales de Envigado. Para ello se utiliza la hoja de registro de seguimiento al cumplimiento de términos procesales. Arts. 4, 50, 153 No. 2 de la ley 270 de 1996</a:t>
            </a:r>
          </a:p>
          <a:p>
            <a:pPr algn="just">
              <a:lnSpc>
                <a:spcPct val="100000"/>
              </a:lnSpc>
              <a:spcBef>
                <a:spcPct val="0"/>
              </a:spcBef>
              <a:buFontTx/>
              <a:buNone/>
            </a:pPr>
            <a:endParaRPr lang="es-ES" altLang="en-US" sz="2200" dirty="0">
              <a:latin typeface="Arial" panose="020B0604020202020204" pitchFamily="34" charset="0"/>
              <a:cs typeface="Arial" panose="020B0604020202020204" pitchFamily="34" charset="0"/>
            </a:endParaRPr>
          </a:p>
          <a:p>
            <a:pPr algn="just">
              <a:lnSpc>
                <a:spcPct val="100000"/>
              </a:lnSpc>
              <a:spcBef>
                <a:spcPct val="0"/>
              </a:spcBef>
              <a:buFontTx/>
              <a:buNone/>
            </a:pPr>
            <a:endParaRPr lang="es-ES" altLang="en-US" sz="2200" dirty="0">
              <a:latin typeface="Arial" panose="020B0604020202020204" pitchFamily="34" charset="0"/>
              <a:cs typeface="Arial" panose="020B0604020202020204" pitchFamily="34" charset="0"/>
            </a:endParaRPr>
          </a:p>
          <a:p>
            <a:pPr algn="just">
              <a:lnSpc>
                <a:spcPct val="100000"/>
              </a:lnSpc>
              <a:spcBef>
                <a:spcPct val="0"/>
              </a:spcBef>
              <a:buFontTx/>
              <a:buNone/>
            </a:pPr>
            <a:endParaRPr lang="es-ES" altLang="en-US" sz="2200" dirty="0">
              <a:latin typeface="Arial" panose="020B0604020202020204" pitchFamily="34" charset="0"/>
              <a:cs typeface="Arial" panose="020B0604020202020204" pitchFamily="34" charset="0"/>
            </a:endParaRPr>
          </a:p>
        </p:txBody>
      </p:sp>
      <p:sp>
        <p:nvSpPr>
          <p:cNvPr id="32" name="CuadroTexto 31">
            <a:extLst>
              <a:ext uri="{FF2B5EF4-FFF2-40B4-BE49-F238E27FC236}">
                <a16:creationId xmlns:a16="http://schemas.microsoft.com/office/drawing/2014/main" id="{FC9EC653-AC9A-7656-5251-450921389811}"/>
              </a:ext>
            </a:extLst>
          </p:cNvPr>
          <p:cNvSpPr txBox="1"/>
          <p:nvPr/>
        </p:nvSpPr>
        <p:spPr>
          <a:xfrm>
            <a:off x="6626799" y="3918412"/>
            <a:ext cx="184731" cy="369332"/>
          </a:xfrm>
          <a:prstGeom prst="rect">
            <a:avLst/>
          </a:prstGeom>
          <a:noFill/>
        </p:spPr>
        <p:txBody>
          <a:bodyPr wrap="none" rtlCol="0">
            <a:spAutoFit/>
          </a:bodyPr>
          <a:lstStyle/>
          <a:p>
            <a:endParaRPr lang="es-CO" dirty="0"/>
          </a:p>
        </p:txBody>
      </p:sp>
      <p:graphicFrame>
        <p:nvGraphicFramePr>
          <p:cNvPr id="34" name="Tabla 33">
            <a:extLst>
              <a:ext uri="{FF2B5EF4-FFF2-40B4-BE49-F238E27FC236}">
                <a16:creationId xmlns:a16="http://schemas.microsoft.com/office/drawing/2014/main" id="{DA5EFBA3-1F8F-7BF5-6BCE-C24072135F99}"/>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
        <p:nvSpPr>
          <p:cNvPr id="2" name="CuadroTexto 1">
            <a:extLst>
              <a:ext uri="{FF2B5EF4-FFF2-40B4-BE49-F238E27FC236}">
                <a16:creationId xmlns:a16="http://schemas.microsoft.com/office/drawing/2014/main" id="{8D3EAC26-27AF-5917-B0A9-B1873CB185B1}"/>
              </a:ext>
            </a:extLst>
          </p:cNvPr>
          <p:cNvSpPr txBox="1"/>
          <p:nvPr/>
        </p:nvSpPr>
        <p:spPr>
          <a:xfrm>
            <a:off x="417957" y="1405708"/>
            <a:ext cx="5308471" cy="1569660"/>
          </a:xfrm>
          <a:prstGeom prst="rect">
            <a:avLst/>
          </a:prstGeom>
          <a:noFill/>
        </p:spPr>
        <p:txBody>
          <a:bodyPr wrap="square" rtlCol="0">
            <a:spAutoFit/>
          </a:bodyPr>
          <a:lstStyle/>
          <a:p>
            <a:pPr algn="ctr"/>
            <a:r>
              <a:rPr lang="es-MX" sz="3200" b="1" dirty="0">
                <a:solidFill>
                  <a:schemeClr val="accent6"/>
                </a:solidFill>
              </a:rPr>
              <a:t>Características del servicio de Administración de justicia</a:t>
            </a:r>
          </a:p>
        </p:txBody>
      </p:sp>
    </p:spTree>
    <p:extLst>
      <p:ext uri="{BB962C8B-B14F-4D97-AF65-F5344CB8AC3E}">
        <p14:creationId xmlns:p14="http://schemas.microsoft.com/office/powerpoint/2010/main" val="21757069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8AEBA-9C41-9E1B-1E6C-9ABC4C0196F6}"/>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03F72B3A-85E0-E545-B7B3-42BA93883AA1}"/>
              </a:ext>
            </a:extLst>
          </p:cNvPr>
          <p:cNvPicPr>
            <a:picLocks noChangeAspect="1"/>
          </p:cNvPicPr>
          <p:nvPr/>
        </p:nvPicPr>
        <p:blipFill>
          <a:blip r:embed="rId3"/>
          <a:stretch>
            <a:fillRect/>
          </a:stretch>
        </p:blipFill>
        <p:spPr>
          <a:xfrm>
            <a:off x="0" y="75253"/>
            <a:ext cx="12174649" cy="6782747"/>
          </a:xfrm>
          <a:prstGeom prst="rect">
            <a:avLst/>
          </a:prstGeom>
        </p:spPr>
      </p:pic>
      <p:sp>
        <p:nvSpPr>
          <p:cNvPr id="7" name="CuadroTexto 6">
            <a:extLst>
              <a:ext uri="{FF2B5EF4-FFF2-40B4-BE49-F238E27FC236}">
                <a16:creationId xmlns:a16="http://schemas.microsoft.com/office/drawing/2014/main" id="{FB8B908D-5402-DA42-E99F-FF50FE54EE99}"/>
              </a:ext>
            </a:extLst>
          </p:cNvPr>
          <p:cNvSpPr txBox="1"/>
          <p:nvPr/>
        </p:nvSpPr>
        <p:spPr>
          <a:xfrm>
            <a:off x="485363" y="2909140"/>
            <a:ext cx="4950237" cy="584775"/>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ATENCIÓN</a:t>
            </a:r>
          </a:p>
        </p:txBody>
      </p:sp>
      <p:sp>
        <p:nvSpPr>
          <p:cNvPr id="4" name="CuadroTexto 3">
            <a:extLst>
              <a:ext uri="{FF2B5EF4-FFF2-40B4-BE49-F238E27FC236}">
                <a16:creationId xmlns:a16="http://schemas.microsoft.com/office/drawing/2014/main" id="{04A9B63F-36A7-EE74-80B8-2D0992804B59}"/>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F121E324-93DB-8A46-C237-DE36D2362108}"/>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sp>
        <p:nvSpPr>
          <p:cNvPr id="20" name="CuadroTexto 19">
            <a:extLst>
              <a:ext uri="{FF2B5EF4-FFF2-40B4-BE49-F238E27FC236}">
                <a16:creationId xmlns:a16="http://schemas.microsoft.com/office/drawing/2014/main" id="{3946979D-871B-5A6F-3263-9E062D3B0730}"/>
              </a:ext>
            </a:extLst>
          </p:cNvPr>
          <p:cNvSpPr txBox="1"/>
          <p:nvPr/>
        </p:nvSpPr>
        <p:spPr>
          <a:xfrm>
            <a:off x="6327457" y="1967065"/>
            <a:ext cx="5400675" cy="3816429"/>
          </a:xfrm>
          <a:prstGeom prst="rect">
            <a:avLst/>
          </a:prstGeom>
          <a:noFill/>
        </p:spPr>
        <p:txBody>
          <a:bodyPr wrap="square" rtlCol="0" anchor="ctr">
            <a:spAutoFit/>
          </a:bodyPr>
          <a:lstStyle/>
          <a:p>
            <a:pPr algn="just">
              <a:lnSpc>
                <a:spcPct val="150000"/>
              </a:lnSpc>
              <a:spcBef>
                <a:spcPct val="0"/>
              </a:spcBef>
              <a:buFontTx/>
              <a:buNone/>
            </a:pPr>
            <a:r>
              <a:rPr lang="es-ES" altLang="en-US" sz="2200" dirty="0">
                <a:latin typeface="Arial" panose="020B0604020202020204" pitchFamily="34" charset="0"/>
                <a:cs typeface="Arial" panose="020B0604020202020204" pitchFamily="34" charset="0"/>
              </a:rPr>
              <a:t>Atención respetuosa y amable por parte de los funcionarios y empleados a los usuarios del servicio. Este atributo se mide por medio de encuestas de opinión con una periodicidad semestral. Art 9 de la Ley 270 de 1996.</a:t>
            </a:r>
          </a:p>
          <a:p>
            <a:pPr algn="just">
              <a:lnSpc>
                <a:spcPct val="100000"/>
              </a:lnSpc>
              <a:spcBef>
                <a:spcPct val="0"/>
              </a:spcBef>
              <a:buFontTx/>
              <a:buNone/>
            </a:pPr>
            <a:endParaRPr lang="es-ES" altLang="en-US" sz="2200" dirty="0">
              <a:latin typeface="Arial" panose="020B0604020202020204" pitchFamily="34" charset="0"/>
              <a:cs typeface="Arial" panose="020B0604020202020204" pitchFamily="34" charset="0"/>
            </a:endParaRPr>
          </a:p>
          <a:p>
            <a:pPr algn="just">
              <a:lnSpc>
                <a:spcPct val="100000"/>
              </a:lnSpc>
              <a:spcBef>
                <a:spcPct val="0"/>
              </a:spcBef>
              <a:buFontTx/>
              <a:buNone/>
            </a:pPr>
            <a:endParaRPr lang="es-ES" altLang="en-US" sz="2200" dirty="0">
              <a:latin typeface="Arial" panose="020B0604020202020204" pitchFamily="34" charset="0"/>
              <a:cs typeface="Arial" panose="020B0604020202020204" pitchFamily="34" charset="0"/>
            </a:endParaRPr>
          </a:p>
        </p:txBody>
      </p:sp>
      <p:sp>
        <p:nvSpPr>
          <p:cNvPr id="32" name="CuadroTexto 31">
            <a:extLst>
              <a:ext uri="{FF2B5EF4-FFF2-40B4-BE49-F238E27FC236}">
                <a16:creationId xmlns:a16="http://schemas.microsoft.com/office/drawing/2014/main" id="{3D60D3B5-752B-6AF3-2273-04E4A48434E7}"/>
              </a:ext>
            </a:extLst>
          </p:cNvPr>
          <p:cNvSpPr txBox="1"/>
          <p:nvPr/>
        </p:nvSpPr>
        <p:spPr>
          <a:xfrm>
            <a:off x="6626799" y="3918412"/>
            <a:ext cx="184731" cy="369332"/>
          </a:xfrm>
          <a:prstGeom prst="rect">
            <a:avLst/>
          </a:prstGeom>
          <a:noFill/>
        </p:spPr>
        <p:txBody>
          <a:bodyPr wrap="none" rtlCol="0">
            <a:spAutoFit/>
          </a:bodyPr>
          <a:lstStyle/>
          <a:p>
            <a:endParaRPr lang="es-CO" dirty="0"/>
          </a:p>
        </p:txBody>
      </p:sp>
      <p:graphicFrame>
        <p:nvGraphicFramePr>
          <p:cNvPr id="34" name="Tabla 33">
            <a:extLst>
              <a:ext uri="{FF2B5EF4-FFF2-40B4-BE49-F238E27FC236}">
                <a16:creationId xmlns:a16="http://schemas.microsoft.com/office/drawing/2014/main" id="{88238E1A-0C25-A414-316B-3BC0985D2729}"/>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
        <p:nvSpPr>
          <p:cNvPr id="2" name="CuadroTexto 1">
            <a:extLst>
              <a:ext uri="{FF2B5EF4-FFF2-40B4-BE49-F238E27FC236}">
                <a16:creationId xmlns:a16="http://schemas.microsoft.com/office/drawing/2014/main" id="{B3B63DB2-2681-4571-4450-384A18602AD2}"/>
              </a:ext>
            </a:extLst>
          </p:cNvPr>
          <p:cNvSpPr txBox="1"/>
          <p:nvPr/>
        </p:nvSpPr>
        <p:spPr>
          <a:xfrm>
            <a:off x="417957" y="1405708"/>
            <a:ext cx="5308471" cy="1569660"/>
          </a:xfrm>
          <a:prstGeom prst="rect">
            <a:avLst/>
          </a:prstGeom>
          <a:noFill/>
        </p:spPr>
        <p:txBody>
          <a:bodyPr wrap="square" rtlCol="0">
            <a:spAutoFit/>
          </a:bodyPr>
          <a:lstStyle/>
          <a:p>
            <a:pPr algn="ctr"/>
            <a:r>
              <a:rPr lang="es-MX" sz="3200" b="1" dirty="0">
                <a:solidFill>
                  <a:schemeClr val="accent6"/>
                </a:solidFill>
              </a:rPr>
              <a:t>Características del servicio de Administración de justicia</a:t>
            </a:r>
          </a:p>
        </p:txBody>
      </p:sp>
    </p:spTree>
    <p:extLst>
      <p:ext uri="{BB962C8B-B14F-4D97-AF65-F5344CB8AC3E}">
        <p14:creationId xmlns:p14="http://schemas.microsoft.com/office/powerpoint/2010/main" val="39555968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C0DBB3-C906-7A30-F006-BF4D53D5A63C}"/>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E2E72C5F-68FC-0C58-544F-B85BCBE2CDB1}"/>
              </a:ext>
            </a:extLst>
          </p:cNvPr>
          <p:cNvPicPr>
            <a:picLocks noChangeAspect="1"/>
          </p:cNvPicPr>
          <p:nvPr/>
        </p:nvPicPr>
        <p:blipFill>
          <a:blip r:embed="rId3"/>
          <a:stretch>
            <a:fillRect/>
          </a:stretch>
        </p:blipFill>
        <p:spPr>
          <a:xfrm>
            <a:off x="0" y="75253"/>
            <a:ext cx="12174649" cy="6782747"/>
          </a:xfrm>
          <a:prstGeom prst="rect">
            <a:avLst/>
          </a:prstGeom>
        </p:spPr>
      </p:pic>
      <p:sp>
        <p:nvSpPr>
          <p:cNvPr id="7" name="CuadroTexto 6">
            <a:extLst>
              <a:ext uri="{FF2B5EF4-FFF2-40B4-BE49-F238E27FC236}">
                <a16:creationId xmlns:a16="http://schemas.microsoft.com/office/drawing/2014/main" id="{035DBE6F-A3EE-187D-9B3A-2434057A1DA0}"/>
              </a:ext>
            </a:extLst>
          </p:cNvPr>
          <p:cNvSpPr txBox="1"/>
          <p:nvPr/>
        </p:nvSpPr>
        <p:spPr>
          <a:xfrm>
            <a:off x="485363" y="2909140"/>
            <a:ext cx="4950237" cy="584775"/>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CUSTODIA</a:t>
            </a:r>
          </a:p>
        </p:txBody>
      </p:sp>
      <p:sp>
        <p:nvSpPr>
          <p:cNvPr id="4" name="CuadroTexto 3">
            <a:extLst>
              <a:ext uri="{FF2B5EF4-FFF2-40B4-BE49-F238E27FC236}">
                <a16:creationId xmlns:a16="http://schemas.microsoft.com/office/drawing/2014/main" id="{51BD4253-C2D1-E290-DCA3-26ED04C77B5D}"/>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E10AAA3F-ED82-DA85-82B9-5FA3C508B320}"/>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sp>
        <p:nvSpPr>
          <p:cNvPr id="20" name="CuadroTexto 19">
            <a:extLst>
              <a:ext uri="{FF2B5EF4-FFF2-40B4-BE49-F238E27FC236}">
                <a16:creationId xmlns:a16="http://schemas.microsoft.com/office/drawing/2014/main" id="{C7714B48-40CB-EED5-2D4A-14830D294994}"/>
              </a:ext>
            </a:extLst>
          </p:cNvPr>
          <p:cNvSpPr txBox="1"/>
          <p:nvPr/>
        </p:nvSpPr>
        <p:spPr>
          <a:xfrm>
            <a:off x="6327457" y="866765"/>
            <a:ext cx="5400675" cy="6017032"/>
          </a:xfrm>
          <a:prstGeom prst="rect">
            <a:avLst/>
          </a:prstGeom>
          <a:noFill/>
        </p:spPr>
        <p:txBody>
          <a:bodyPr wrap="square" rtlCol="0" anchor="ctr">
            <a:spAutoFit/>
          </a:bodyPr>
          <a:lstStyle/>
          <a:p>
            <a:pPr algn="just">
              <a:lnSpc>
                <a:spcPct val="150000"/>
              </a:lnSpc>
              <a:spcBef>
                <a:spcPct val="0"/>
              </a:spcBef>
              <a:buFontTx/>
              <a:buNone/>
            </a:pPr>
            <a:r>
              <a:rPr lang="es-ES" altLang="en-US" sz="2200" dirty="0">
                <a:latin typeface="Arial" panose="020B0604020202020204" pitchFamily="34" charset="0"/>
                <a:cs typeface="Arial" panose="020B0604020202020204" pitchFamily="34" charset="0"/>
              </a:rPr>
              <a:t>Todo ciudadano tiene derecho a acceder a los archivos que contengan las providencias judiciales y a obtener copia por cualquier medio técnico adecuado, salvo, restricción  legal. Por lo que los despachos judiciales deben garantizar el acceso, conservación y protección física de los mismos. Arts. 64 y 95 de la Ley 270 de 1996 y Ley 594 del 2000,</a:t>
            </a:r>
          </a:p>
          <a:p>
            <a:pPr algn="just">
              <a:lnSpc>
                <a:spcPct val="150000"/>
              </a:lnSpc>
              <a:spcBef>
                <a:spcPct val="0"/>
              </a:spcBef>
              <a:buFontTx/>
              <a:buNone/>
            </a:pPr>
            <a:r>
              <a:rPr lang="es-ES" altLang="en-US" sz="2200" dirty="0">
                <a:latin typeface="Arial" panose="020B0604020202020204" pitchFamily="34" charset="0"/>
                <a:cs typeface="Arial" panose="020B0604020202020204" pitchFamily="34" charset="0"/>
              </a:rPr>
              <a:t>Art. 115 del Código de Procedimiento Civil.</a:t>
            </a:r>
          </a:p>
          <a:p>
            <a:pPr algn="just">
              <a:lnSpc>
                <a:spcPct val="100000"/>
              </a:lnSpc>
              <a:spcBef>
                <a:spcPct val="0"/>
              </a:spcBef>
              <a:buFontTx/>
              <a:buNone/>
            </a:pPr>
            <a:endParaRPr lang="es-ES" altLang="en-US" sz="2200" dirty="0">
              <a:latin typeface="Arial" panose="020B0604020202020204" pitchFamily="34" charset="0"/>
              <a:cs typeface="Arial" panose="020B0604020202020204" pitchFamily="34" charset="0"/>
            </a:endParaRPr>
          </a:p>
        </p:txBody>
      </p:sp>
      <p:sp>
        <p:nvSpPr>
          <p:cNvPr id="32" name="CuadroTexto 31">
            <a:extLst>
              <a:ext uri="{FF2B5EF4-FFF2-40B4-BE49-F238E27FC236}">
                <a16:creationId xmlns:a16="http://schemas.microsoft.com/office/drawing/2014/main" id="{0C2F9856-417A-7B71-071D-EEE9882CA1E6}"/>
              </a:ext>
            </a:extLst>
          </p:cNvPr>
          <p:cNvSpPr txBox="1"/>
          <p:nvPr/>
        </p:nvSpPr>
        <p:spPr>
          <a:xfrm>
            <a:off x="6626799" y="3918412"/>
            <a:ext cx="184731" cy="369332"/>
          </a:xfrm>
          <a:prstGeom prst="rect">
            <a:avLst/>
          </a:prstGeom>
          <a:noFill/>
        </p:spPr>
        <p:txBody>
          <a:bodyPr wrap="none" rtlCol="0">
            <a:spAutoFit/>
          </a:bodyPr>
          <a:lstStyle/>
          <a:p>
            <a:endParaRPr lang="es-CO" dirty="0"/>
          </a:p>
        </p:txBody>
      </p:sp>
      <p:graphicFrame>
        <p:nvGraphicFramePr>
          <p:cNvPr id="34" name="Tabla 33">
            <a:extLst>
              <a:ext uri="{FF2B5EF4-FFF2-40B4-BE49-F238E27FC236}">
                <a16:creationId xmlns:a16="http://schemas.microsoft.com/office/drawing/2014/main" id="{03022CF4-DE29-5D3B-FAC0-3CC2F71AEA67}"/>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
        <p:nvSpPr>
          <p:cNvPr id="2" name="CuadroTexto 1">
            <a:extLst>
              <a:ext uri="{FF2B5EF4-FFF2-40B4-BE49-F238E27FC236}">
                <a16:creationId xmlns:a16="http://schemas.microsoft.com/office/drawing/2014/main" id="{E432E124-EAFE-5931-CF9C-2578AE0897DC}"/>
              </a:ext>
            </a:extLst>
          </p:cNvPr>
          <p:cNvSpPr txBox="1"/>
          <p:nvPr/>
        </p:nvSpPr>
        <p:spPr>
          <a:xfrm>
            <a:off x="417957" y="1405708"/>
            <a:ext cx="5308471" cy="1569660"/>
          </a:xfrm>
          <a:prstGeom prst="rect">
            <a:avLst/>
          </a:prstGeom>
          <a:noFill/>
        </p:spPr>
        <p:txBody>
          <a:bodyPr wrap="square" rtlCol="0">
            <a:spAutoFit/>
          </a:bodyPr>
          <a:lstStyle/>
          <a:p>
            <a:pPr algn="ctr"/>
            <a:r>
              <a:rPr lang="es-MX" sz="3200" b="1" dirty="0">
                <a:solidFill>
                  <a:schemeClr val="accent6"/>
                </a:solidFill>
              </a:rPr>
              <a:t>Características del servicio de Administración de justicia</a:t>
            </a:r>
          </a:p>
        </p:txBody>
      </p:sp>
    </p:spTree>
    <p:extLst>
      <p:ext uri="{BB962C8B-B14F-4D97-AF65-F5344CB8AC3E}">
        <p14:creationId xmlns:p14="http://schemas.microsoft.com/office/powerpoint/2010/main" val="9132975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D7EB95-3E02-081F-6359-9BC698FA84C1}"/>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E9C6CFF3-35F3-DFEB-1866-4DD7FB35A598}"/>
              </a:ext>
            </a:extLst>
          </p:cNvPr>
          <p:cNvPicPr>
            <a:picLocks noChangeAspect="1"/>
          </p:cNvPicPr>
          <p:nvPr/>
        </p:nvPicPr>
        <p:blipFill>
          <a:blip r:embed="rId3"/>
          <a:stretch>
            <a:fillRect/>
          </a:stretch>
        </p:blipFill>
        <p:spPr>
          <a:xfrm>
            <a:off x="17351" y="75253"/>
            <a:ext cx="12174649" cy="6782747"/>
          </a:xfrm>
          <a:prstGeom prst="rect">
            <a:avLst/>
          </a:prstGeom>
        </p:spPr>
      </p:pic>
      <p:sp>
        <p:nvSpPr>
          <p:cNvPr id="7" name="CuadroTexto 6">
            <a:extLst>
              <a:ext uri="{FF2B5EF4-FFF2-40B4-BE49-F238E27FC236}">
                <a16:creationId xmlns:a16="http://schemas.microsoft.com/office/drawing/2014/main" id="{A0085377-D12D-392F-F24E-0B827D55C7D6}"/>
              </a:ext>
            </a:extLst>
          </p:cNvPr>
          <p:cNvSpPr txBox="1"/>
          <p:nvPr/>
        </p:nvSpPr>
        <p:spPr>
          <a:xfrm>
            <a:off x="178118" y="3082315"/>
            <a:ext cx="4971732" cy="646331"/>
          </a:xfrm>
          <a:prstGeom prst="rect">
            <a:avLst/>
          </a:prstGeom>
          <a:noFill/>
        </p:spPr>
        <p:txBody>
          <a:bodyPr wrap="square">
            <a:spAutoFit/>
          </a:bodyPr>
          <a:lstStyle/>
          <a:p>
            <a:pPr algn="ctr">
              <a:defRPr/>
            </a:pPr>
            <a:r>
              <a:rPr lang="es-ES" sz="3600" b="1" dirty="0">
                <a:solidFill>
                  <a:srgbClr val="00B050"/>
                </a:solidFill>
                <a:effectLst>
                  <a:outerShdw blurRad="38100" dist="38100" dir="2700000" algn="tl">
                    <a:srgbClr val="C0C0C0"/>
                  </a:outerShdw>
                </a:effectLst>
                <a:latin typeface="Aptos (Cuerpo)"/>
              </a:rPr>
              <a:t>CONFIDENCIALIDAD</a:t>
            </a:r>
          </a:p>
        </p:txBody>
      </p:sp>
      <p:sp>
        <p:nvSpPr>
          <p:cNvPr id="4" name="CuadroTexto 3">
            <a:extLst>
              <a:ext uri="{FF2B5EF4-FFF2-40B4-BE49-F238E27FC236}">
                <a16:creationId xmlns:a16="http://schemas.microsoft.com/office/drawing/2014/main" id="{A940483B-A6F2-1CAF-A4E8-CF18A12A810A}"/>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2F77E4A8-7B3A-AB38-9CC6-6EF4ABD80325}"/>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sp>
        <p:nvSpPr>
          <p:cNvPr id="20" name="CuadroTexto 19">
            <a:extLst>
              <a:ext uri="{FF2B5EF4-FFF2-40B4-BE49-F238E27FC236}">
                <a16:creationId xmlns:a16="http://schemas.microsoft.com/office/drawing/2014/main" id="{1B760C21-3488-3F0F-0C28-0F4A4A363405}"/>
              </a:ext>
            </a:extLst>
          </p:cNvPr>
          <p:cNvSpPr txBox="1"/>
          <p:nvPr/>
        </p:nvSpPr>
        <p:spPr>
          <a:xfrm>
            <a:off x="6327457" y="2083092"/>
            <a:ext cx="5400675" cy="3584379"/>
          </a:xfrm>
          <a:prstGeom prst="rect">
            <a:avLst/>
          </a:prstGeom>
          <a:noFill/>
        </p:spPr>
        <p:txBody>
          <a:bodyPr wrap="square" rtlCol="0" anchor="ctr">
            <a:spAutoFit/>
          </a:bodyPr>
          <a:lstStyle/>
          <a:p>
            <a:pPr algn="just">
              <a:lnSpc>
                <a:spcPct val="150000"/>
              </a:lnSpc>
              <a:spcBef>
                <a:spcPct val="0"/>
              </a:spcBef>
              <a:buFontTx/>
              <a:buNone/>
            </a:pPr>
            <a:r>
              <a:rPr lang="es-ES" altLang="en-US" sz="2200" dirty="0">
                <a:latin typeface="Arial" panose="020B0604020202020204" pitchFamily="34" charset="0"/>
                <a:cs typeface="Arial" panose="020B0604020202020204" pitchFamily="34" charset="0"/>
              </a:rPr>
              <a:t>Los servidores judiciales deben garantizar la </a:t>
            </a:r>
            <a:r>
              <a:rPr lang="es-ES" altLang="en-US" sz="2200" b="1" dirty="0">
                <a:latin typeface="Arial" panose="020B0604020202020204" pitchFamily="34" charset="0"/>
                <a:cs typeface="Arial" panose="020B0604020202020204" pitchFamily="34" charset="0"/>
              </a:rPr>
              <a:t>confidencialidad, privacidad, y seguridad</a:t>
            </a:r>
            <a:r>
              <a:rPr lang="es-ES" altLang="en-US" sz="2200" dirty="0">
                <a:latin typeface="Arial" panose="020B0604020202020204" pitchFamily="34" charset="0"/>
                <a:cs typeface="Arial" panose="020B0604020202020204" pitchFamily="34" charset="0"/>
              </a:rPr>
              <a:t> de los datos de carácter personal que contengan los expedientes en los términos que establezca la Ley, Art.95 de la Ley 270 de 1996.</a:t>
            </a:r>
          </a:p>
        </p:txBody>
      </p:sp>
      <p:sp>
        <p:nvSpPr>
          <p:cNvPr id="32" name="CuadroTexto 31">
            <a:extLst>
              <a:ext uri="{FF2B5EF4-FFF2-40B4-BE49-F238E27FC236}">
                <a16:creationId xmlns:a16="http://schemas.microsoft.com/office/drawing/2014/main" id="{A08738A6-E6E8-137C-C265-1432C9090EB7}"/>
              </a:ext>
            </a:extLst>
          </p:cNvPr>
          <p:cNvSpPr txBox="1"/>
          <p:nvPr/>
        </p:nvSpPr>
        <p:spPr>
          <a:xfrm>
            <a:off x="6626799" y="3918412"/>
            <a:ext cx="184731" cy="369332"/>
          </a:xfrm>
          <a:prstGeom prst="rect">
            <a:avLst/>
          </a:prstGeom>
          <a:noFill/>
        </p:spPr>
        <p:txBody>
          <a:bodyPr wrap="none" rtlCol="0">
            <a:spAutoFit/>
          </a:bodyPr>
          <a:lstStyle/>
          <a:p>
            <a:endParaRPr lang="es-CO" dirty="0"/>
          </a:p>
        </p:txBody>
      </p:sp>
      <p:graphicFrame>
        <p:nvGraphicFramePr>
          <p:cNvPr id="34" name="Tabla 33">
            <a:extLst>
              <a:ext uri="{FF2B5EF4-FFF2-40B4-BE49-F238E27FC236}">
                <a16:creationId xmlns:a16="http://schemas.microsoft.com/office/drawing/2014/main" id="{EBE8D1F4-9724-6ED9-517D-3970AF164E9E}"/>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
        <p:nvSpPr>
          <p:cNvPr id="2" name="CuadroTexto 1">
            <a:extLst>
              <a:ext uri="{FF2B5EF4-FFF2-40B4-BE49-F238E27FC236}">
                <a16:creationId xmlns:a16="http://schemas.microsoft.com/office/drawing/2014/main" id="{2C77DC0E-B042-6404-E9F8-47E9EB985406}"/>
              </a:ext>
            </a:extLst>
          </p:cNvPr>
          <p:cNvSpPr txBox="1"/>
          <p:nvPr/>
        </p:nvSpPr>
        <p:spPr>
          <a:xfrm>
            <a:off x="417957" y="1405708"/>
            <a:ext cx="5308471" cy="1569660"/>
          </a:xfrm>
          <a:prstGeom prst="rect">
            <a:avLst/>
          </a:prstGeom>
          <a:noFill/>
        </p:spPr>
        <p:txBody>
          <a:bodyPr wrap="square" rtlCol="0">
            <a:spAutoFit/>
          </a:bodyPr>
          <a:lstStyle/>
          <a:p>
            <a:pPr algn="ctr"/>
            <a:r>
              <a:rPr lang="es-MX" sz="3200" b="1" dirty="0">
                <a:solidFill>
                  <a:schemeClr val="accent6"/>
                </a:solidFill>
              </a:rPr>
              <a:t>Características del servicio de Administración de justicia</a:t>
            </a:r>
          </a:p>
        </p:txBody>
      </p:sp>
    </p:spTree>
    <p:extLst>
      <p:ext uri="{BB962C8B-B14F-4D97-AF65-F5344CB8AC3E}">
        <p14:creationId xmlns:p14="http://schemas.microsoft.com/office/powerpoint/2010/main" val="3518601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6C57EB-ED75-8023-094D-04452C747B0D}"/>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57C9B96C-0C8F-5CC5-5B13-4F49A9B48309}"/>
              </a:ext>
            </a:extLst>
          </p:cNvPr>
          <p:cNvPicPr>
            <a:picLocks noChangeAspect="1"/>
          </p:cNvPicPr>
          <p:nvPr/>
        </p:nvPicPr>
        <p:blipFill>
          <a:blip r:embed="rId3"/>
          <a:stretch>
            <a:fillRect/>
          </a:stretch>
        </p:blipFill>
        <p:spPr>
          <a:xfrm>
            <a:off x="17351" y="0"/>
            <a:ext cx="12174649" cy="6782747"/>
          </a:xfrm>
          <a:prstGeom prst="rect">
            <a:avLst/>
          </a:prstGeom>
        </p:spPr>
      </p:pic>
      <p:sp>
        <p:nvSpPr>
          <p:cNvPr id="7" name="CuadroTexto 6">
            <a:extLst>
              <a:ext uri="{FF2B5EF4-FFF2-40B4-BE49-F238E27FC236}">
                <a16:creationId xmlns:a16="http://schemas.microsoft.com/office/drawing/2014/main" id="{F5E2A4D4-10FF-CC0E-7172-E50651F377C4}"/>
              </a:ext>
            </a:extLst>
          </p:cNvPr>
          <p:cNvSpPr txBox="1"/>
          <p:nvPr/>
        </p:nvSpPr>
        <p:spPr>
          <a:xfrm>
            <a:off x="826444" y="2423468"/>
            <a:ext cx="4543223" cy="1077218"/>
          </a:xfrm>
          <a:prstGeom prst="rect">
            <a:avLst/>
          </a:prstGeom>
          <a:noFill/>
        </p:spPr>
        <p:txBody>
          <a:bodyPr wrap="square">
            <a:spAutoFit/>
          </a:bodyPr>
          <a:lstStyle/>
          <a:p>
            <a:pPr algn="ctr"/>
            <a:r>
              <a:rPr lang="es-ES" sz="3200" b="1" dirty="0">
                <a:solidFill>
                  <a:srgbClr val="00B050"/>
                </a:solidFill>
              </a:rPr>
              <a:t>MISIÓN JUZGADOS DE ENVIGADO</a:t>
            </a:r>
            <a:endParaRPr lang="es-CO" sz="3200" b="1" dirty="0">
              <a:solidFill>
                <a:srgbClr val="00B050"/>
              </a:solidFill>
            </a:endParaRPr>
          </a:p>
        </p:txBody>
      </p:sp>
      <p:sp>
        <p:nvSpPr>
          <p:cNvPr id="2" name="CuadroTexto 1">
            <a:extLst>
              <a:ext uri="{FF2B5EF4-FFF2-40B4-BE49-F238E27FC236}">
                <a16:creationId xmlns:a16="http://schemas.microsoft.com/office/drawing/2014/main" id="{15DF2DC0-AEB5-A3D9-6700-E01B1EB9B7DC}"/>
              </a:ext>
            </a:extLst>
          </p:cNvPr>
          <p:cNvSpPr txBox="1"/>
          <p:nvPr/>
        </p:nvSpPr>
        <p:spPr>
          <a:xfrm>
            <a:off x="6317672" y="1961803"/>
            <a:ext cx="5586152" cy="2308324"/>
          </a:xfrm>
          <a:prstGeom prst="rect">
            <a:avLst/>
          </a:prstGeom>
          <a:noFill/>
        </p:spPr>
        <p:txBody>
          <a:bodyPr wrap="square" rtlCol="0">
            <a:spAutoFit/>
          </a:bodyPr>
          <a:lstStyle/>
          <a:p>
            <a:pPr algn="just"/>
            <a:r>
              <a:rPr lang="es-ES" dirty="0"/>
              <a:t>Hacer efectivos lo derechos, obligaciones, garantías y libertades consagrados en nuestro ordenamiento jurídico, para unirnos al compromiso general de alcanzar la convivencia social y pacifica, de mantener la concordia nacional y de asegurar la integridad real de los principios de igualdad, equidad de género y no discriminación  mediante la aplicación de dinámicas de trabajo modernas y eficientes como la oralidad.</a:t>
            </a:r>
            <a:endParaRPr lang="es-CO" dirty="0"/>
          </a:p>
        </p:txBody>
      </p:sp>
    </p:spTree>
    <p:extLst>
      <p:ext uri="{BB962C8B-B14F-4D97-AF65-F5344CB8AC3E}">
        <p14:creationId xmlns:p14="http://schemas.microsoft.com/office/powerpoint/2010/main" val="29899444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52CE4F-22E2-ACF3-9653-32C7802B5AA7}"/>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DD060395-A139-9D28-C5D7-BCEAB4E00C96}"/>
              </a:ext>
            </a:extLst>
          </p:cNvPr>
          <p:cNvPicPr>
            <a:picLocks noChangeAspect="1"/>
          </p:cNvPicPr>
          <p:nvPr/>
        </p:nvPicPr>
        <p:blipFill>
          <a:blip r:embed="rId3"/>
          <a:stretch>
            <a:fillRect/>
          </a:stretch>
        </p:blipFill>
        <p:spPr>
          <a:xfrm>
            <a:off x="52287" y="44570"/>
            <a:ext cx="12174649" cy="6782747"/>
          </a:xfrm>
          <a:prstGeom prst="rect">
            <a:avLst/>
          </a:prstGeom>
        </p:spPr>
      </p:pic>
      <p:sp>
        <p:nvSpPr>
          <p:cNvPr id="4" name="CuadroTexto 3">
            <a:extLst>
              <a:ext uri="{FF2B5EF4-FFF2-40B4-BE49-F238E27FC236}">
                <a16:creationId xmlns:a16="http://schemas.microsoft.com/office/drawing/2014/main" id="{B4706034-6DBB-81B9-B9F3-C4D35AEF8967}"/>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CAD10927-5094-6AF2-BB58-8E6D79F401EE}"/>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cxnSp>
        <p:nvCxnSpPr>
          <p:cNvPr id="14" name="Conector recto 13">
            <a:extLst>
              <a:ext uri="{FF2B5EF4-FFF2-40B4-BE49-F238E27FC236}">
                <a16:creationId xmlns:a16="http://schemas.microsoft.com/office/drawing/2014/main" id="{2E22D29F-AF73-A97F-FCA5-4C52657E9025}"/>
              </a:ext>
            </a:extLst>
          </p:cNvPr>
          <p:cNvCxnSpPr>
            <a:cxnSpLocks/>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32" name="CuadroTexto 31">
            <a:extLst>
              <a:ext uri="{FF2B5EF4-FFF2-40B4-BE49-F238E27FC236}">
                <a16:creationId xmlns:a16="http://schemas.microsoft.com/office/drawing/2014/main" id="{AE307F01-B847-ACEC-EE35-B3129B37E658}"/>
              </a:ext>
            </a:extLst>
          </p:cNvPr>
          <p:cNvSpPr txBox="1"/>
          <p:nvPr/>
        </p:nvSpPr>
        <p:spPr>
          <a:xfrm>
            <a:off x="6653630" y="3030463"/>
            <a:ext cx="184731" cy="907941"/>
          </a:xfrm>
          <a:prstGeom prst="rect">
            <a:avLst/>
          </a:prstGeom>
          <a:noFill/>
        </p:spPr>
        <p:txBody>
          <a:bodyPr wrap="none" rtlCol="0">
            <a:spAutoFit/>
          </a:bodyPr>
          <a:lstStyle/>
          <a:p>
            <a:endParaRPr lang="es-CO" sz="3500" b="1" dirty="0"/>
          </a:p>
          <a:p>
            <a:endParaRPr lang="es-CO" dirty="0"/>
          </a:p>
        </p:txBody>
      </p:sp>
      <p:graphicFrame>
        <p:nvGraphicFramePr>
          <p:cNvPr id="34" name="Tabla 33">
            <a:extLst>
              <a:ext uri="{FF2B5EF4-FFF2-40B4-BE49-F238E27FC236}">
                <a16:creationId xmlns:a16="http://schemas.microsoft.com/office/drawing/2014/main" id="{7228495B-D73B-7AD2-0A4A-A01B226E5ACF}"/>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pic>
        <p:nvPicPr>
          <p:cNvPr id="7" name="Imagen 6">
            <a:extLst>
              <a:ext uri="{FF2B5EF4-FFF2-40B4-BE49-F238E27FC236}">
                <a16:creationId xmlns:a16="http://schemas.microsoft.com/office/drawing/2014/main" id="{DCE3D49C-C6BE-00CF-3440-42EAA3F071C6}"/>
              </a:ext>
            </a:extLst>
          </p:cNvPr>
          <p:cNvPicPr>
            <a:picLocks noChangeAspect="1"/>
          </p:cNvPicPr>
          <p:nvPr/>
        </p:nvPicPr>
        <p:blipFill>
          <a:blip r:embed="rId4"/>
          <a:stretch>
            <a:fillRect/>
          </a:stretch>
        </p:blipFill>
        <p:spPr>
          <a:xfrm>
            <a:off x="1706361" y="1097281"/>
            <a:ext cx="8779278" cy="4976860"/>
          </a:xfrm>
          <a:prstGeom prst="rect">
            <a:avLst/>
          </a:prstGeom>
        </p:spPr>
      </p:pic>
    </p:spTree>
    <p:extLst>
      <p:ext uri="{BB962C8B-B14F-4D97-AF65-F5344CB8AC3E}">
        <p14:creationId xmlns:p14="http://schemas.microsoft.com/office/powerpoint/2010/main" val="2337071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3314E9-88CC-194E-65D3-67F6B476BA05}"/>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134D0542-111A-4C8B-AD2E-1968A57C1E54}"/>
              </a:ext>
            </a:extLst>
          </p:cNvPr>
          <p:cNvPicPr>
            <a:picLocks noChangeAspect="1"/>
          </p:cNvPicPr>
          <p:nvPr/>
        </p:nvPicPr>
        <p:blipFill>
          <a:blip r:embed="rId3"/>
          <a:stretch>
            <a:fillRect/>
          </a:stretch>
        </p:blipFill>
        <p:spPr>
          <a:xfrm>
            <a:off x="17351" y="0"/>
            <a:ext cx="12174649" cy="6782747"/>
          </a:xfrm>
          <a:prstGeom prst="rect">
            <a:avLst/>
          </a:prstGeom>
        </p:spPr>
      </p:pic>
      <p:sp>
        <p:nvSpPr>
          <p:cNvPr id="7" name="CuadroTexto 6">
            <a:extLst>
              <a:ext uri="{FF2B5EF4-FFF2-40B4-BE49-F238E27FC236}">
                <a16:creationId xmlns:a16="http://schemas.microsoft.com/office/drawing/2014/main" id="{6B8670FB-261C-1DAC-D983-C1CE8F99B0C4}"/>
              </a:ext>
            </a:extLst>
          </p:cNvPr>
          <p:cNvSpPr txBox="1"/>
          <p:nvPr/>
        </p:nvSpPr>
        <p:spPr>
          <a:xfrm>
            <a:off x="826444" y="2423468"/>
            <a:ext cx="4543223" cy="1077218"/>
          </a:xfrm>
          <a:prstGeom prst="rect">
            <a:avLst/>
          </a:prstGeom>
          <a:noFill/>
        </p:spPr>
        <p:txBody>
          <a:bodyPr wrap="square">
            <a:spAutoFit/>
          </a:bodyPr>
          <a:lstStyle/>
          <a:p>
            <a:pPr algn="ctr"/>
            <a:r>
              <a:rPr lang="es-ES" sz="3200" b="1" dirty="0">
                <a:solidFill>
                  <a:srgbClr val="00B050"/>
                </a:solidFill>
              </a:rPr>
              <a:t>VISIÓN JUZGADOS DE ENVIGADO</a:t>
            </a:r>
            <a:endParaRPr lang="es-CO" sz="3200" b="1" dirty="0">
              <a:solidFill>
                <a:srgbClr val="00B050"/>
              </a:solidFill>
            </a:endParaRPr>
          </a:p>
        </p:txBody>
      </p:sp>
      <p:sp>
        <p:nvSpPr>
          <p:cNvPr id="2" name="CuadroTexto 1">
            <a:extLst>
              <a:ext uri="{FF2B5EF4-FFF2-40B4-BE49-F238E27FC236}">
                <a16:creationId xmlns:a16="http://schemas.microsoft.com/office/drawing/2014/main" id="{BB12D2A6-673E-DC57-F1B9-F58DAF724805}"/>
              </a:ext>
            </a:extLst>
          </p:cNvPr>
          <p:cNvSpPr txBox="1"/>
          <p:nvPr/>
        </p:nvSpPr>
        <p:spPr>
          <a:xfrm>
            <a:off x="6317672" y="1961803"/>
            <a:ext cx="5586152" cy="2862322"/>
          </a:xfrm>
          <a:prstGeom prst="rect">
            <a:avLst/>
          </a:prstGeom>
          <a:noFill/>
        </p:spPr>
        <p:txBody>
          <a:bodyPr wrap="square" rtlCol="0">
            <a:spAutoFit/>
          </a:bodyPr>
          <a:lstStyle/>
          <a:p>
            <a:pPr algn="just"/>
            <a:r>
              <a:rPr lang="es-ES" dirty="0"/>
              <a:t>Para el año 2026, los servidores judiciales de Envigado, en aras de enaltecer la dignidad de las partes interesadas directamente en el  proceso (sujetos procesales),seremos personas con capacidad de impartir pronta y cumplida justicia gestionada en el marco de audiencias concentradas de oralidad y de trabajo virtual; aplicando las políticas de igualdad, equidad de género y propiciando condiciones laborales que permitan la motivación del talento humano y su sentido de pertenencia.</a:t>
            </a:r>
            <a:endParaRPr lang="es-CO" dirty="0"/>
          </a:p>
        </p:txBody>
      </p:sp>
    </p:spTree>
    <p:extLst>
      <p:ext uri="{BB962C8B-B14F-4D97-AF65-F5344CB8AC3E}">
        <p14:creationId xmlns:p14="http://schemas.microsoft.com/office/powerpoint/2010/main" val="31672526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C364B1-3B4E-F25C-2C1A-6A806CCA5358}"/>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46FCD2F0-0AFC-241C-D2FB-37D398BE7743}"/>
              </a:ext>
            </a:extLst>
          </p:cNvPr>
          <p:cNvPicPr>
            <a:picLocks noChangeAspect="1"/>
          </p:cNvPicPr>
          <p:nvPr/>
        </p:nvPicPr>
        <p:blipFill>
          <a:blip r:embed="rId3"/>
          <a:stretch>
            <a:fillRect/>
          </a:stretch>
        </p:blipFill>
        <p:spPr>
          <a:xfrm>
            <a:off x="0" y="0"/>
            <a:ext cx="12174649" cy="6782747"/>
          </a:xfrm>
          <a:prstGeom prst="rect">
            <a:avLst/>
          </a:prstGeom>
        </p:spPr>
      </p:pic>
      <p:sp>
        <p:nvSpPr>
          <p:cNvPr id="7" name="CuadroTexto 6">
            <a:extLst>
              <a:ext uri="{FF2B5EF4-FFF2-40B4-BE49-F238E27FC236}">
                <a16:creationId xmlns:a16="http://schemas.microsoft.com/office/drawing/2014/main" id="{4D4B1F01-3C5D-5EFB-FD40-DAD52C97733E}"/>
              </a:ext>
            </a:extLst>
          </p:cNvPr>
          <p:cNvSpPr txBox="1"/>
          <p:nvPr/>
        </p:nvSpPr>
        <p:spPr>
          <a:xfrm>
            <a:off x="336658" y="2705725"/>
            <a:ext cx="4683017" cy="1569660"/>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INTERPRETACIÓN MISIÓN - JUZGADOS DE ENVIGADO</a:t>
            </a:r>
          </a:p>
        </p:txBody>
      </p:sp>
      <p:sp>
        <p:nvSpPr>
          <p:cNvPr id="4" name="CuadroTexto 3">
            <a:extLst>
              <a:ext uri="{FF2B5EF4-FFF2-40B4-BE49-F238E27FC236}">
                <a16:creationId xmlns:a16="http://schemas.microsoft.com/office/drawing/2014/main" id="{D287B273-433B-2152-8BAD-8F19E661FE42}"/>
              </a:ext>
            </a:extLst>
          </p:cNvPr>
          <p:cNvSpPr txBox="1"/>
          <p:nvPr/>
        </p:nvSpPr>
        <p:spPr>
          <a:xfrm>
            <a:off x="6492240" y="2417713"/>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B44B6D8B-5073-C3C5-E89C-ED77488F8D6F}"/>
              </a:ext>
            </a:extLst>
          </p:cNvPr>
          <p:cNvSpPr txBox="1"/>
          <p:nvPr/>
        </p:nvSpPr>
        <p:spPr>
          <a:xfrm>
            <a:off x="6327457" y="2182948"/>
            <a:ext cx="5400675" cy="3539430"/>
          </a:xfrm>
          <a:prstGeom prst="rect">
            <a:avLst/>
          </a:prstGeom>
          <a:noFill/>
        </p:spPr>
        <p:txBody>
          <a:bodyPr wrap="square">
            <a:spAutoFit/>
          </a:bodyPr>
          <a:lstStyle/>
          <a:p>
            <a:pPr algn="just"/>
            <a:r>
              <a:rPr lang="es-ES" altLang="en-US" sz="1600" dirty="0"/>
              <a:t>Los servidores judiciales de Envigado, conscientes de su </a:t>
            </a:r>
            <a:r>
              <a:rPr lang="es-CO" altLang="en-US" sz="1600" dirty="0"/>
              <a:t>obligación</a:t>
            </a:r>
            <a:r>
              <a:rPr lang="es-ES" altLang="en-US" sz="1600" dirty="0"/>
              <a:t> de contribuir eficazmente a lograr la convivencia social y pacífica, de mantener la concordia Nacional y de asegurar la integridad de un orden justo, nos comprometemos a lograr la colaboración y la confianza de los particulares en su institución judicial mediante la exteriorización de actitudes y aptitudes que demuestren que estamos a la altura de</a:t>
            </a:r>
            <a:r>
              <a:rPr lang="es-CO" altLang="en-US" sz="1600" dirty="0"/>
              <a:t> </a:t>
            </a:r>
            <a:r>
              <a:rPr lang="es-ES" altLang="en-US" sz="1600" dirty="0"/>
              <a:t>l</a:t>
            </a:r>
            <a:r>
              <a:rPr lang="es-CO" altLang="en-US" sz="1600" dirty="0"/>
              <a:t>a</a:t>
            </a:r>
            <a:r>
              <a:rPr lang="es-ES" altLang="en-US" sz="1600" dirty="0"/>
              <a:t> gran </a:t>
            </a:r>
            <a:r>
              <a:rPr lang="es-CO" altLang="en-US" sz="1600" dirty="0"/>
              <a:t>responsabilidad</a:t>
            </a:r>
            <a:r>
              <a:rPr lang="es-ES" altLang="en-US" sz="1600" dirty="0"/>
              <a:t> que tenemos con la sociedad. Nuestro empeño a este respecto, está encaminado a impartir una justicia seria, eficiente y eficaz, mediante la cual abandonemos nuestro papel de simples observadores y mediadores dentro del tráfico jurídico, para convertirnos, a través de nuestros fallos, en partícipes activos de las relaciones diarias de la sociedad.</a:t>
            </a:r>
          </a:p>
        </p:txBody>
      </p:sp>
    </p:spTree>
    <p:extLst>
      <p:ext uri="{BB962C8B-B14F-4D97-AF65-F5344CB8AC3E}">
        <p14:creationId xmlns:p14="http://schemas.microsoft.com/office/powerpoint/2010/main" val="2551620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C0B03A-D2F0-50FC-007E-0CDD2D2D4621}"/>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D542925A-A567-2DAB-9A3A-F2096BA9A65D}"/>
              </a:ext>
            </a:extLst>
          </p:cNvPr>
          <p:cNvPicPr>
            <a:picLocks noChangeAspect="1"/>
          </p:cNvPicPr>
          <p:nvPr/>
        </p:nvPicPr>
        <p:blipFill>
          <a:blip r:embed="rId3"/>
          <a:stretch>
            <a:fillRect/>
          </a:stretch>
        </p:blipFill>
        <p:spPr>
          <a:xfrm>
            <a:off x="0" y="0"/>
            <a:ext cx="12174649" cy="6782747"/>
          </a:xfrm>
          <a:prstGeom prst="rect">
            <a:avLst/>
          </a:prstGeom>
        </p:spPr>
      </p:pic>
      <p:sp>
        <p:nvSpPr>
          <p:cNvPr id="7" name="CuadroTexto 6">
            <a:extLst>
              <a:ext uri="{FF2B5EF4-FFF2-40B4-BE49-F238E27FC236}">
                <a16:creationId xmlns:a16="http://schemas.microsoft.com/office/drawing/2014/main" id="{AE1AEE9B-BA35-E422-B98E-8D0DA2234413}"/>
              </a:ext>
            </a:extLst>
          </p:cNvPr>
          <p:cNvSpPr txBox="1"/>
          <p:nvPr/>
        </p:nvSpPr>
        <p:spPr>
          <a:xfrm>
            <a:off x="336658" y="2705725"/>
            <a:ext cx="4950237" cy="1077218"/>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POLÍTICA </a:t>
            </a:r>
          </a:p>
          <a:p>
            <a:pPr algn="ctr">
              <a:defRPr/>
            </a:pPr>
            <a:r>
              <a:rPr lang="es-ES" sz="3200" b="1" dirty="0">
                <a:solidFill>
                  <a:srgbClr val="00B050"/>
                </a:solidFill>
                <a:effectLst>
                  <a:outerShdw blurRad="38100" dist="38100" dir="2700000" algn="tl">
                    <a:srgbClr val="C0C0C0"/>
                  </a:outerShdw>
                </a:effectLst>
                <a:latin typeface="Aptos (Cuerpo)"/>
              </a:rPr>
              <a:t>JUZGADOS DE ENVIGADO</a:t>
            </a:r>
          </a:p>
        </p:txBody>
      </p:sp>
      <p:sp>
        <p:nvSpPr>
          <p:cNvPr id="4" name="CuadroTexto 3">
            <a:extLst>
              <a:ext uri="{FF2B5EF4-FFF2-40B4-BE49-F238E27FC236}">
                <a16:creationId xmlns:a16="http://schemas.microsoft.com/office/drawing/2014/main" id="{4198ABC0-4756-0116-B23E-CA75BC13EDBC}"/>
              </a:ext>
            </a:extLst>
          </p:cNvPr>
          <p:cNvSpPr txBox="1"/>
          <p:nvPr/>
        </p:nvSpPr>
        <p:spPr>
          <a:xfrm>
            <a:off x="6492240" y="2417713"/>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516C1F69-E27F-BFED-04B0-65C0979595E5}"/>
              </a:ext>
            </a:extLst>
          </p:cNvPr>
          <p:cNvSpPr txBox="1"/>
          <p:nvPr/>
        </p:nvSpPr>
        <p:spPr>
          <a:xfrm>
            <a:off x="6327457" y="2182948"/>
            <a:ext cx="5400675" cy="2862322"/>
          </a:xfrm>
          <a:prstGeom prst="rect">
            <a:avLst/>
          </a:prstGeom>
          <a:noFill/>
        </p:spPr>
        <p:txBody>
          <a:bodyPr wrap="square">
            <a:spAutoFit/>
          </a:bodyPr>
          <a:lstStyle/>
          <a:p>
            <a:pPr algn="just"/>
            <a:r>
              <a:rPr lang="es-ES" altLang="en-US" dirty="0">
                <a:solidFill>
                  <a:srgbClr val="FF0000"/>
                </a:solidFill>
                <a:latin typeface="Aptos (Cuerpo)"/>
              </a:rPr>
              <a:t>La administración de Justicia en los Juzgados de Envigado se aplica con eficacia, eficiencia y efectividad, de acuerdo con el Plan Sectorial de Desarrollo de la Rama Judicial.</a:t>
            </a:r>
            <a:r>
              <a:rPr lang="es-ES" altLang="en-US" dirty="0">
                <a:latin typeface="Aptos (Cuerpo)"/>
              </a:rPr>
              <a:t> </a:t>
            </a:r>
            <a:r>
              <a:rPr lang="es-ES" altLang="en-US" dirty="0">
                <a:solidFill>
                  <a:srgbClr val="0000FF"/>
                </a:solidFill>
                <a:latin typeface="Aptos (Cuerpo)"/>
              </a:rPr>
              <a:t>Optimizando los recursos disponibles,</a:t>
            </a:r>
            <a:r>
              <a:rPr lang="es-ES" altLang="en-US" dirty="0">
                <a:latin typeface="Aptos (Cuerpo)"/>
              </a:rPr>
              <a:t> </a:t>
            </a:r>
            <a:r>
              <a:rPr lang="es-ES" altLang="en-US" dirty="0">
                <a:solidFill>
                  <a:srgbClr val="CC00CC"/>
                </a:solidFill>
                <a:latin typeface="Aptos (Cuerpo)"/>
              </a:rPr>
              <a:t>motivando el talento humano para que, gracias nuestro compromiso y participación, sean una realidad los derechos, obligaciones, garantías </a:t>
            </a:r>
            <a:r>
              <a:rPr lang="es-ES" altLang="en-US" dirty="0">
                <a:solidFill>
                  <a:srgbClr val="00CC00"/>
                </a:solidFill>
                <a:latin typeface="Aptos (Cuerpo)"/>
              </a:rPr>
              <a:t>y equidad de género en las decisiones judiciales</a:t>
            </a:r>
            <a:r>
              <a:rPr lang="es-ES" altLang="en-US" dirty="0">
                <a:latin typeface="Aptos (Cuerpo)"/>
              </a:rPr>
              <a:t>, procurando el mejoramiento continuo en la prestación del servicio. </a:t>
            </a:r>
          </a:p>
        </p:txBody>
      </p:sp>
    </p:spTree>
    <p:extLst>
      <p:ext uri="{BB962C8B-B14F-4D97-AF65-F5344CB8AC3E}">
        <p14:creationId xmlns:p14="http://schemas.microsoft.com/office/powerpoint/2010/main" val="307763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7B850A-836F-A546-2DC9-FB32C341AC5C}"/>
            </a:ext>
          </a:extLst>
        </p:cNvPr>
        <p:cNvGrpSpPr/>
        <p:nvPr/>
      </p:nvGrpSpPr>
      <p:grpSpPr>
        <a:xfrm>
          <a:off x="0" y="0"/>
          <a:ext cx="0" cy="0"/>
          <a:chOff x="0" y="0"/>
          <a:chExt cx="0" cy="0"/>
        </a:xfrm>
      </p:grpSpPr>
      <p:pic>
        <p:nvPicPr>
          <p:cNvPr id="5" name="Imagen 4">
            <a:extLst>
              <a:ext uri="{FF2B5EF4-FFF2-40B4-BE49-F238E27FC236}">
                <a16:creationId xmlns:a16="http://schemas.microsoft.com/office/drawing/2014/main" id="{10BD32FA-A650-ED87-35AA-B225288CCB9D}"/>
              </a:ext>
            </a:extLst>
          </p:cNvPr>
          <p:cNvPicPr>
            <a:picLocks noChangeAspect="1"/>
          </p:cNvPicPr>
          <p:nvPr/>
        </p:nvPicPr>
        <p:blipFill>
          <a:blip r:embed="rId3"/>
          <a:stretch>
            <a:fillRect/>
          </a:stretch>
        </p:blipFill>
        <p:spPr>
          <a:xfrm>
            <a:off x="52287" y="44570"/>
            <a:ext cx="12174649" cy="6782747"/>
          </a:xfrm>
          <a:prstGeom prst="rect">
            <a:avLst/>
          </a:prstGeom>
        </p:spPr>
      </p:pic>
      <p:sp>
        <p:nvSpPr>
          <p:cNvPr id="7" name="CuadroTexto 6">
            <a:extLst>
              <a:ext uri="{FF2B5EF4-FFF2-40B4-BE49-F238E27FC236}">
                <a16:creationId xmlns:a16="http://schemas.microsoft.com/office/drawing/2014/main" id="{89D1D819-1250-9F9A-E21A-B9B5F49D0663}"/>
              </a:ext>
            </a:extLst>
          </p:cNvPr>
          <p:cNvSpPr txBox="1"/>
          <p:nvPr/>
        </p:nvSpPr>
        <p:spPr>
          <a:xfrm>
            <a:off x="336658" y="2705725"/>
            <a:ext cx="4950237" cy="1077218"/>
          </a:xfrm>
          <a:prstGeom prst="rect">
            <a:avLst/>
          </a:prstGeom>
          <a:noFill/>
        </p:spPr>
        <p:txBody>
          <a:bodyPr wrap="square">
            <a:spAutoFit/>
          </a:bodyPr>
          <a:lstStyle/>
          <a:p>
            <a:pPr algn="ctr">
              <a:defRPr/>
            </a:pPr>
            <a:r>
              <a:rPr lang="es-ES" sz="3200" b="1" dirty="0">
                <a:solidFill>
                  <a:srgbClr val="00B050"/>
                </a:solidFill>
                <a:effectLst>
                  <a:outerShdw blurRad="38100" dist="38100" dir="2700000" algn="tl">
                    <a:srgbClr val="C0C0C0"/>
                  </a:outerShdw>
                </a:effectLst>
                <a:latin typeface="Aptos (Cuerpo)"/>
              </a:rPr>
              <a:t>OBJETIVOS </a:t>
            </a:r>
          </a:p>
          <a:p>
            <a:pPr algn="ctr">
              <a:defRPr/>
            </a:pPr>
            <a:r>
              <a:rPr lang="es-ES" sz="3200" b="1" dirty="0">
                <a:solidFill>
                  <a:srgbClr val="00B050"/>
                </a:solidFill>
                <a:effectLst>
                  <a:outerShdw blurRad="38100" dist="38100" dir="2700000" algn="tl">
                    <a:srgbClr val="C0C0C0"/>
                  </a:outerShdw>
                </a:effectLst>
                <a:latin typeface="Aptos (Cuerpo)"/>
              </a:rPr>
              <a:t>JUZGADOS DE ENVIGADO </a:t>
            </a:r>
          </a:p>
        </p:txBody>
      </p:sp>
      <p:sp>
        <p:nvSpPr>
          <p:cNvPr id="4" name="CuadroTexto 3">
            <a:extLst>
              <a:ext uri="{FF2B5EF4-FFF2-40B4-BE49-F238E27FC236}">
                <a16:creationId xmlns:a16="http://schemas.microsoft.com/office/drawing/2014/main" id="{C4D81E04-8C92-96C8-54BA-458F197E4036}"/>
              </a:ext>
            </a:extLst>
          </p:cNvPr>
          <p:cNvSpPr txBox="1"/>
          <p:nvPr/>
        </p:nvSpPr>
        <p:spPr>
          <a:xfrm>
            <a:off x="6492240" y="2444558"/>
            <a:ext cx="5071110" cy="369332"/>
          </a:xfrm>
          <a:prstGeom prst="rect">
            <a:avLst/>
          </a:prstGeom>
          <a:noFill/>
        </p:spPr>
        <p:txBody>
          <a:bodyPr wrap="square">
            <a:spAutoFit/>
          </a:bodyPr>
          <a:lstStyle/>
          <a:p>
            <a:pPr algn="just"/>
            <a:endParaRPr lang="es-CO" dirty="0"/>
          </a:p>
        </p:txBody>
      </p:sp>
      <p:sp>
        <p:nvSpPr>
          <p:cNvPr id="3" name="CuadroTexto 2">
            <a:extLst>
              <a:ext uri="{FF2B5EF4-FFF2-40B4-BE49-F238E27FC236}">
                <a16:creationId xmlns:a16="http://schemas.microsoft.com/office/drawing/2014/main" id="{FEB68C7E-75A8-3545-207D-8A19D29C8DE7}"/>
              </a:ext>
            </a:extLst>
          </p:cNvPr>
          <p:cNvSpPr txBox="1"/>
          <p:nvPr/>
        </p:nvSpPr>
        <p:spPr>
          <a:xfrm>
            <a:off x="6327457" y="2182948"/>
            <a:ext cx="5400675" cy="369332"/>
          </a:xfrm>
          <a:prstGeom prst="rect">
            <a:avLst/>
          </a:prstGeom>
          <a:noFill/>
        </p:spPr>
        <p:txBody>
          <a:bodyPr wrap="square">
            <a:spAutoFit/>
          </a:bodyPr>
          <a:lstStyle/>
          <a:p>
            <a:pPr algn="just"/>
            <a:endParaRPr lang="es-ES" altLang="en-US" dirty="0">
              <a:latin typeface="Aptos (Cuerpo)"/>
            </a:endParaRPr>
          </a:p>
        </p:txBody>
      </p:sp>
      <p:pic>
        <p:nvPicPr>
          <p:cNvPr id="9" name="Imagen 8">
            <a:extLst>
              <a:ext uri="{FF2B5EF4-FFF2-40B4-BE49-F238E27FC236}">
                <a16:creationId xmlns:a16="http://schemas.microsoft.com/office/drawing/2014/main" id="{E872CCFC-64AD-EB8C-213D-6D9B8123E584}"/>
              </a:ext>
            </a:extLst>
          </p:cNvPr>
          <p:cNvPicPr>
            <a:picLocks noChangeAspect="1"/>
          </p:cNvPicPr>
          <p:nvPr/>
        </p:nvPicPr>
        <p:blipFill>
          <a:blip r:embed="rId4"/>
          <a:stretch>
            <a:fillRect/>
          </a:stretch>
        </p:blipFill>
        <p:spPr>
          <a:xfrm>
            <a:off x="6474300" y="1149092"/>
            <a:ext cx="731482" cy="707886"/>
          </a:xfrm>
          <a:prstGeom prst="rect">
            <a:avLst/>
          </a:prstGeom>
        </p:spPr>
      </p:pic>
      <p:cxnSp>
        <p:nvCxnSpPr>
          <p:cNvPr id="14" name="Conector recto 13">
            <a:extLst>
              <a:ext uri="{FF2B5EF4-FFF2-40B4-BE49-F238E27FC236}">
                <a16:creationId xmlns:a16="http://schemas.microsoft.com/office/drawing/2014/main" id="{FA61EDD3-7516-E354-0CBC-AABD8C80170F}"/>
              </a:ext>
            </a:extLst>
          </p:cNvPr>
          <p:cNvCxnSpPr>
            <a:cxnSpLocks/>
            <a:stCxn id="9" idx="2"/>
          </p:cNvCxnSpPr>
          <p:nvPr/>
        </p:nvCxnSpPr>
        <p:spPr>
          <a:xfrm>
            <a:off x="6840041" y="1856978"/>
            <a:ext cx="0" cy="4599287"/>
          </a:xfrm>
          <a:prstGeom prst="line">
            <a:avLst/>
          </a:prstGeom>
        </p:spPr>
        <p:style>
          <a:lnRef idx="2">
            <a:schemeClr val="accent4"/>
          </a:lnRef>
          <a:fillRef idx="0">
            <a:schemeClr val="accent4"/>
          </a:fillRef>
          <a:effectRef idx="1">
            <a:schemeClr val="accent4"/>
          </a:effectRef>
          <a:fontRef idx="minor">
            <a:schemeClr val="tx1"/>
          </a:fontRef>
        </p:style>
      </p:cxnSp>
      <p:sp>
        <p:nvSpPr>
          <p:cNvPr id="20" name="CuadroTexto 19">
            <a:extLst>
              <a:ext uri="{FF2B5EF4-FFF2-40B4-BE49-F238E27FC236}">
                <a16:creationId xmlns:a16="http://schemas.microsoft.com/office/drawing/2014/main" id="{DF2F887C-DDF4-DD84-D084-5B6A2263497F}"/>
              </a:ext>
            </a:extLst>
          </p:cNvPr>
          <p:cNvSpPr txBox="1"/>
          <p:nvPr/>
        </p:nvSpPr>
        <p:spPr>
          <a:xfrm>
            <a:off x="7322056" y="1145698"/>
            <a:ext cx="4533286" cy="1603581"/>
          </a:xfrm>
          <a:prstGeom prst="rect">
            <a:avLst/>
          </a:prstGeom>
          <a:noFill/>
        </p:spPr>
        <p:txBody>
          <a:bodyPr wrap="square" rtlCol="0">
            <a:spAutoFit/>
          </a:bodyPr>
          <a:lstStyle/>
          <a:p>
            <a:pPr algn="just">
              <a:lnSpc>
                <a:spcPct val="110000"/>
              </a:lnSpc>
              <a:spcBef>
                <a:spcPct val="10000"/>
              </a:spcBef>
              <a:spcAft>
                <a:spcPct val="10000"/>
              </a:spcAft>
              <a:buClr>
                <a:srgbClr val="993300"/>
              </a:buClr>
            </a:pPr>
            <a:r>
              <a:rPr lang="es-ES" altLang="en-US" dirty="0">
                <a:latin typeface="Aptos (Cuerpo)"/>
                <a:cs typeface="Arial" panose="020B0604020202020204" pitchFamily="34" charset="0"/>
              </a:rPr>
              <a:t>Cumplir los términos procesales establecidos por la Ley </a:t>
            </a:r>
            <a:r>
              <a:rPr lang="es-CO" altLang="en-US" dirty="0">
                <a:latin typeface="Aptos (Cuerpo)"/>
                <a:cs typeface="Arial" panose="020B0604020202020204" pitchFamily="34" charset="0"/>
              </a:rPr>
              <a:t>e</a:t>
            </a:r>
            <a:r>
              <a:rPr lang="es-ES" altLang="en-US" dirty="0">
                <a:latin typeface="Aptos (Cuerpo)"/>
                <a:cs typeface="Arial" panose="020B0604020202020204" pitchFamily="34" charset="0"/>
              </a:rPr>
              <a:t>n las actuaciones surgidas en el desarrollo de la actividad judicial de los Juzgados. (</a:t>
            </a:r>
            <a:r>
              <a:rPr lang="es-ES" altLang="en-US" b="1" i="1" dirty="0">
                <a:latin typeface="Aptos (Cuerpo)"/>
                <a:cs typeface="Arial" panose="020B0604020202020204" pitchFamily="34" charset="0"/>
              </a:rPr>
              <a:t>Directriz No. 01 de la Política de la Calidad</a:t>
            </a:r>
            <a:r>
              <a:rPr lang="es-ES" altLang="en-US" dirty="0">
                <a:latin typeface="Aptos (Cuerpo)"/>
                <a:cs typeface="Arial" panose="020B0604020202020204" pitchFamily="34" charset="0"/>
              </a:rPr>
              <a:t>)</a:t>
            </a:r>
          </a:p>
        </p:txBody>
      </p:sp>
      <p:cxnSp>
        <p:nvCxnSpPr>
          <p:cNvPr id="21" name="Conector recto 20">
            <a:extLst>
              <a:ext uri="{FF2B5EF4-FFF2-40B4-BE49-F238E27FC236}">
                <a16:creationId xmlns:a16="http://schemas.microsoft.com/office/drawing/2014/main" id="{B682CCDD-50C9-5F1B-9457-62F7D3AF23F8}"/>
              </a:ext>
            </a:extLst>
          </p:cNvPr>
          <p:cNvCxnSpPr>
            <a:cxnSpLocks/>
            <a:endCxn id="9" idx="0"/>
          </p:cNvCxnSpPr>
          <p:nvPr/>
        </p:nvCxnSpPr>
        <p:spPr>
          <a:xfrm>
            <a:off x="6840041" y="335756"/>
            <a:ext cx="0" cy="813336"/>
          </a:xfrm>
          <a:prstGeom prst="line">
            <a:avLst/>
          </a:prstGeom>
        </p:spPr>
        <p:style>
          <a:lnRef idx="2">
            <a:schemeClr val="accent4"/>
          </a:lnRef>
          <a:fillRef idx="0">
            <a:schemeClr val="accent4"/>
          </a:fillRef>
          <a:effectRef idx="1">
            <a:schemeClr val="accent4"/>
          </a:effectRef>
          <a:fontRef idx="minor">
            <a:schemeClr val="tx1"/>
          </a:fontRef>
        </p:style>
      </p:cxnSp>
      <p:sp>
        <p:nvSpPr>
          <p:cNvPr id="25" name="CuadroTexto 24">
            <a:extLst>
              <a:ext uri="{FF2B5EF4-FFF2-40B4-BE49-F238E27FC236}">
                <a16:creationId xmlns:a16="http://schemas.microsoft.com/office/drawing/2014/main" id="{223B50A8-3C22-5DF9-B07F-F122B2196AB8}"/>
              </a:ext>
            </a:extLst>
          </p:cNvPr>
          <p:cNvSpPr txBox="1"/>
          <p:nvPr/>
        </p:nvSpPr>
        <p:spPr>
          <a:xfrm>
            <a:off x="6624537" y="1149092"/>
            <a:ext cx="566181" cy="630942"/>
          </a:xfrm>
          <a:prstGeom prst="rect">
            <a:avLst/>
          </a:prstGeom>
          <a:noFill/>
        </p:spPr>
        <p:txBody>
          <a:bodyPr wrap="none" rtlCol="0">
            <a:spAutoFit/>
          </a:bodyPr>
          <a:lstStyle/>
          <a:p>
            <a:r>
              <a:rPr lang="es-ES" sz="3500" b="1" dirty="0"/>
              <a:t>a.</a:t>
            </a:r>
            <a:endParaRPr lang="es-CO" sz="3500" b="1" dirty="0"/>
          </a:p>
        </p:txBody>
      </p:sp>
      <p:pic>
        <p:nvPicPr>
          <p:cNvPr id="27" name="Imagen 26">
            <a:extLst>
              <a:ext uri="{FF2B5EF4-FFF2-40B4-BE49-F238E27FC236}">
                <a16:creationId xmlns:a16="http://schemas.microsoft.com/office/drawing/2014/main" id="{19DF1718-DBBB-08DB-D94B-635AAEF8CA2F}"/>
              </a:ext>
            </a:extLst>
          </p:cNvPr>
          <p:cNvPicPr>
            <a:picLocks noChangeAspect="1"/>
          </p:cNvPicPr>
          <p:nvPr/>
        </p:nvPicPr>
        <p:blipFill>
          <a:blip r:embed="rId4"/>
          <a:stretch>
            <a:fillRect/>
          </a:stretch>
        </p:blipFill>
        <p:spPr>
          <a:xfrm>
            <a:off x="6473727" y="3036472"/>
            <a:ext cx="731482" cy="707886"/>
          </a:xfrm>
          <a:prstGeom prst="rect">
            <a:avLst/>
          </a:prstGeom>
        </p:spPr>
      </p:pic>
      <p:sp>
        <p:nvSpPr>
          <p:cNvPr id="29" name="CuadroTexto 28">
            <a:extLst>
              <a:ext uri="{FF2B5EF4-FFF2-40B4-BE49-F238E27FC236}">
                <a16:creationId xmlns:a16="http://schemas.microsoft.com/office/drawing/2014/main" id="{2A2CDB03-AF80-F18A-C0B2-9D45DD32C7D6}"/>
              </a:ext>
            </a:extLst>
          </p:cNvPr>
          <p:cNvSpPr txBox="1"/>
          <p:nvPr/>
        </p:nvSpPr>
        <p:spPr>
          <a:xfrm>
            <a:off x="7364379" y="2878250"/>
            <a:ext cx="4285932" cy="1477328"/>
          </a:xfrm>
          <a:prstGeom prst="rect">
            <a:avLst/>
          </a:prstGeom>
          <a:noFill/>
        </p:spPr>
        <p:txBody>
          <a:bodyPr wrap="square" rtlCol="0">
            <a:spAutoFit/>
          </a:bodyPr>
          <a:lstStyle/>
          <a:p>
            <a:pPr algn="just"/>
            <a:r>
              <a:rPr lang="es-CO" altLang="en-US" dirty="0">
                <a:latin typeface="Arial" panose="020B0604020202020204" pitchFamily="34" charset="0"/>
                <a:cs typeface="Arial" panose="020B0604020202020204" pitchFamily="34" charset="0"/>
              </a:rPr>
              <a:t>Garantizar</a:t>
            </a:r>
            <a:r>
              <a:rPr lang="es-ES" altLang="en-US" dirty="0">
                <a:latin typeface="Arial" panose="020B0604020202020204" pitchFamily="34" charset="0"/>
                <a:cs typeface="Arial" panose="020B0604020202020204" pitchFamily="34" charset="0"/>
              </a:rPr>
              <a:t> la eficiencia, </a:t>
            </a:r>
            <a:r>
              <a:rPr lang="es-CO" altLang="en-US" dirty="0">
                <a:latin typeface="Arial" panose="020B0604020202020204" pitchFamily="34" charset="0"/>
                <a:cs typeface="Arial" panose="020B0604020202020204" pitchFamily="34" charset="0"/>
              </a:rPr>
              <a:t>calidad y efectividad </a:t>
            </a:r>
            <a:r>
              <a:rPr lang="es-ES" altLang="en-US" dirty="0">
                <a:latin typeface="Arial" panose="020B0604020202020204" pitchFamily="34" charset="0"/>
                <a:cs typeface="Arial" panose="020B0604020202020204" pitchFamily="34" charset="0"/>
              </a:rPr>
              <a:t>de la Administración de Justicia. (</a:t>
            </a:r>
            <a:r>
              <a:rPr lang="es-ES" altLang="en-US" b="1" i="1" dirty="0">
                <a:latin typeface="Arial" panose="020B0604020202020204" pitchFamily="34" charset="0"/>
                <a:cs typeface="Arial" panose="020B0604020202020204" pitchFamily="34" charset="0"/>
              </a:rPr>
              <a:t>Directriz No. 01 de la Política de la Calidad</a:t>
            </a:r>
            <a:r>
              <a:rPr lang="es-ES" altLang="en-US" dirty="0">
                <a:latin typeface="Arial" panose="020B0604020202020204" pitchFamily="34" charset="0"/>
                <a:cs typeface="Arial" panose="020B0604020202020204" pitchFamily="34" charset="0"/>
              </a:rPr>
              <a:t>)</a:t>
            </a:r>
          </a:p>
          <a:p>
            <a:endParaRPr lang="es-CO" dirty="0"/>
          </a:p>
        </p:txBody>
      </p:sp>
      <p:pic>
        <p:nvPicPr>
          <p:cNvPr id="30" name="Imagen 29">
            <a:extLst>
              <a:ext uri="{FF2B5EF4-FFF2-40B4-BE49-F238E27FC236}">
                <a16:creationId xmlns:a16="http://schemas.microsoft.com/office/drawing/2014/main" id="{D875CA11-BA61-5B75-7617-B9CF67D89710}"/>
              </a:ext>
            </a:extLst>
          </p:cNvPr>
          <p:cNvPicPr>
            <a:picLocks noChangeAspect="1"/>
          </p:cNvPicPr>
          <p:nvPr/>
        </p:nvPicPr>
        <p:blipFill>
          <a:blip r:embed="rId4"/>
          <a:stretch>
            <a:fillRect/>
          </a:stretch>
        </p:blipFill>
        <p:spPr>
          <a:xfrm>
            <a:off x="6510036" y="4558849"/>
            <a:ext cx="731482" cy="707886"/>
          </a:xfrm>
          <a:prstGeom prst="rect">
            <a:avLst/>
          </a:prstGeom>
        </p:spPr>
      </p:pic>
      <p:sp>
        <p:nvSpPr>
          <p:cNvPr id="31" name="CuadroTexto 30">
            <a:extLst>
              <a:ext uri="{FF2B5EF4-FFF2-40B4-BE49-F238E27FC236}">
                <a16:creationId xmlns:a16="http://schemas.microsoft.com/office/drawing/2014/main" id="{F0AD4010-F303-8582-2476-C861942D0D6E}"/>
              </a:ext>
            </a:extLst>
          </p:cNvPr>
          <p:cNvSpPr txBox="1"/>
          <p:nvPr/>
        </p:nvSpPr>
        <p:spPr>
          <a:xfrm>
            <a:off x="7364384" y="4537470"/>
            <a:ext cx="4285927" cy="1592231"/>
          </a:xfrm>
          <a:prstGeom prst="rect">
            <a:avLst/>
          </a:prstGeom>
          <a:noFill/>
        </p:spPr>
        <p:txBody>
          <a:bodyPr wrap="square" rtlCol="0">
            <a:spAutoFit/>
          </a:bodyPr>
          <a:lstStyle/>
          <a:p>
            <a:pPr algn="just">
              <a:lnSpc>
                <a:spcPct val="110000"/>
              </a:lnSpc>
              <a:spcBef>
                <a:spcPct val="10000"/>
              </a:spcBef>
              <a:spcAft>
                <a:spcPct val="10000"/>
              </a:spcAft>
              <a:buClr>
                <a:srgbClr val="993300"/>
              </a:buClr>
            </a:pPr>
            <a:r>
              <a:rPr lang="es-ES" altLang="en-US" dirty="0">
                <a:latin typeface="Arial" panose="020B0604020202020204" pitchFamily="34" charset="0"/>
                <a:cs typeface="Arial" panose="020B0604020202020204" pitchFamily="34" charset="0"/>
              </a:rPr>
              <a:t>Promover la utilización racional de los elementos y equipos disponibles para atender las actividades en cada unidad judicial.</a:t>
            </a:r>
            <a:r>
              <a:rPr lang="es-CO" altLang="en-US" dirty="0">
                <a:latin typeface="Arial" panose="020B0604020202020204" pitchFamily="34" charset="0"/>
                <a:cs typeface="Arial" panose="020B0604020202020204" pitchFamily="34" charset="0"/>
              </a:rPr>
              <a:t> </a:t>
            </a:r>
            <a:r>
              <a:rPr lang="es-ES" altLang="en-US" dirty="0">
                <a:latin typeface="Arial" panose="020B0604020202020204" pitchFamily="34" charset="0"/>
                <a:cs typeface="Arial" panose="020B0604020202020204" pitchFamily="34" charset="0"/>
              </a:rPr>
              <a:t>(</a:t>
            </a:r>
            <a:r>
              <a:rPr lang="es-ES" altLang="en-US" b="1" i="1" dirty="0">
                <a:latin typeface="Arial" panose="020B0604020202020204" pitchFamily="34" charset="0"/>
                <a:cs typeface="Arial" panose="020B0604020202020204" pitchFamily="34" charset="0"/>
              </a:rPr>
              <a:t>Directriz No. 0</a:t>
            </a:r>
            <a:r>
              <a:rPr lang="es-CO" altLang="en-US" b="1" i="1" dirty="0">
                <a:latin typeface="Arial" panose="020B0604020202020204" pitchFamily="34" charset="0"/>
                <a:cs typeface="Arial" panose="020B0604020202020204" pitchFamily="34" charset="0"/>
              </a:rPr>
              <a:t>2</a:t>
            </a:r>
            <a:r>
              <a:rPr lang="es-ES" altLang="en-US" b="1" i="1" dirty="0">
                <a:latin typeface="Arial" panose="020B0604020202020204" pitchFamily="34" charset="0"/>
                <a:cs typeface="Arial" panose="020B0604020202020204" pitchFamily="34" charset="0"/>
              </a:rPr>
              <a:t> de la Política de la Calidad</a:t>
            </a:r>
            <a:r>
              <a:rPr lang="es-ES" altLang="en-US" dirty="0">
                <a:latin typeface="Arial" panose="020B0604020202020204" pitchFamily="34" charset="0"/>
                <a:cs typeface="Arial" panose="020B0604020202020204" pitchFamily="34" charset="0"/>
              </a:rPr>
              <a:t>)</a:t>
            </a:r>
          </a:p>
        </p:txBody>
      </p:sp>
      <p:sp>
        <p:nvSpPr>
          <p:cNvPr id="32" name="CuadroTexto 31">
            <a:extLst>
              <a:ext uri="{FF2B5EF4-FFF2-40B4-BE49-F238E27FC236}">
                <a16:creationId xmlns:a16="http://schemas.microsoft.com/office/drawing/2014/main" id="{2D39D8F2-7874-B32E-3BAC-8E4CDF50EAFB}"/>
              </a:ext>
            </a:extLst>
          </p:cNvPr>
          <p:cNvSpPr txBox="1"/>
          <p:nvPr/>
        </p:nvSpPr>
        <p:spPr>
          <a:xfrm>
            <a:off x="6653630" y="3030463"/>
            <a:ext cx="572977" cy="907941"/>
          </a:xfrm>
          <a:prstGeom prst="rect">
            <a:avLst/>
          </a:prstGeom>
          <a:noFill/>
        </p:spPr>
        <p:txBody>
          <a:bodyPr wrap="none" rtlCol="0">
            <a:spAutoFit/>
          </a:bodyPr>
          <a:lstStyle/>
          <a:p>
            <a:r>
              <a:rPr lang="es-ES" sz="3500" b="1" dirty="0"/>
              <a:t>b.</a:t>
            </a:r>
            <a:endParaRPr lang="es-CO" sz="3500" b="1" dirty="0"/>
          </a:p>
          <a:p>
            <a:endParaRPr lang="es-CO" dirty="0"/>
          </a:p>
        </p:txBody>
      </p:sp>
      <p:sp>
        <p:nvSpPr>
          <p:cNvPr id="33" name="CuadroTexto 32">
            <a:extLst>
              <a:ext uri="{FF2B5EF4-FFF2-40B4-BE49-F238E27FC236}">
                <a16:creationId xmlns:a16="http://schemas.microsoft.com/office/drawing/2014/main" id="{7EDA5769-7AB9-BAFE-A3D1-BC17AA30B958}"/>
              </a:ext>
            </a:extLst>
          </p:cNvPr>
          <p:cNvSpPr txBox="1"/>
          <p:nvPr/>
        </p:nvSpPr>
        <p:spPr>
          <a:xfrm>
            <a:off x="6684571" y="4583807"/>
            <a:ext cx="556947" cy="630942"/>
          </a:xfrm>
          <a:prstGeom prst="rect">
            <a:avLst/>
          </a:prstGeom>
          <a:noFill/>
        </p:spPr>
        <p:txBody>
          <a:bodyPr wrap="none" rtlCol="0">
            <a:spAutoFit/>
          </a:bodyPr>
          <a:lstStyle/>
          <a:p>
            <a:r>
              <a:rPr lang="es-ES" sz="3500" b="1" dirty="0"/>
              <a:t>c.</a:t>
            </a:r>
            <a:endParaRPr lang="es-CO" sz="3500" b="1" dirty="0"/>
          </a:p>
        </p:txBody>
      </p:sp>
      <p:graphicFrame>
        <p:nvGraphicFramePr>
          <p:cNvPr id="34" name="Tabla 33">
            <a:extLst>
              <a:ext uri="{FF2B5EF4-FFF2-40B4-BE49-F238E27FC236}">
                <a16:creationId xmlns:a16="http://schemas.microsoft.com/office/drawing/2014/main" id="{C5342E6D-5520-A69D-F3BE-913241AE9CE7}"/>
              </a:ext>
            </a:extLst>
          </p:cNvPr>
          <p:cNvGraphicFramePr>
            <a:graphicFrameLocks noGrp="1"/>
          </p:cNvGraphicFramePr>
          <p:nvPr/>
        </p:nvGraphicFramePr>
        <p:xfrm>
          <a:off x="5435600" y="3810794"/>
          <a:ext cx="1320800" cy="381000"/>
        </p:xfrm>
        <a:graphic>
          <a:graphicData uri="http://schemas.openxmlformats.org/drawingml/2006/table">
            <a:tbl>
              <a:tblPr/>
              <a:tblGrid>
                <a:gridCol w="1320800">
                  <a:extLst>
                    <a:ext uri="{9D8B030D-6E8A-4147-A177-3AD203B41FA5}">
                      <a16:colId xmlns:a16="http://schemas.microsoft.com/office/drawing/2014/main" val="3228977563"/>
                    </a:ext>
                  </a:extLst>
                </a:gridCol>
              </a:tblGrid>
              <a:tr h="381000">
                <a:tc>
                  <a:txBody>
                    <a:bodyPr/>
                    <a:lstStyle/>
                    <a:p>
                      <a:pPr algn="ctr" fontAlgn="b"/>
                      <a:endParaRPr lang="es-CO" sz="1100" b="0" i="0" u="none" strike="noStrike" dirty="0">
                        <a:solidFill>
                          <a:srgbClr val="000000"/>
                        </a:solidFill>
                        <a:effectLst/>
                        <a:latin typeface="Calibri" panose="020F0502020204030204" pitchFamily="34" charset="0"/>
                      </a:endParaRPr>
                    </a:p>
                  </a:txBody>
                  <a:tcPr marL="85725" marR="9525" marT="9525" anchor="b">
                    <a:lnL>
                      <a:noFill/>
                    </a:lnL>
                    <a:lnR>
                      <a:noFill/>
                    </a:lnR>
                    <a:lnT>
                      <a:noFill/>
                    </a:lnT>
                    <a:lnB>
                      <a:noFill/>
                    </a:lnB>
                    <a:noFill/>
                  </a:tcPr>
                </a:tc>
                <a:extLst>
                  <a:ext uri="{0D108BD9-81ED-4DB2-BD59-A6C34878D82A}">
                    <a16:rowId xmlns:a16="http://schemas.microsoft.com/office/drawing/2014/main" val="2485636007"/>
                  </a:ext>
                </a:extLst>
              </a:tr>
            </a:tbl>
          </a:graphicData>
        </a:graphic>
      </p:graphicFrame>
    </p:spTree>
    <p:extLst>
      <p:ext uri="{BB962C8B-B14F-4D97-AF65-F5344CB8AC3E}">
        <p14:creationId xmlns:p14="http://schemas.microsoft.com/office/powerpoint/2010/main" val="211172535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574</TotalTime>
  <Words>1394</Words>
  <Application>Microsoft Office PowerPoint</Application>
  <PresentationFormat>Panorámica</PresentationFormat>
  <Paragraphs>142</Paragraphs>
  <Slides>50</Slides>
  <Notes>50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50</vt:i4>
      </vt:variant>
    </vt:vector>
  </HeadingPairs>
  <TitlesOfParts>
    <vt:vector size="56" baseType="lpstr">
      <vt:lpstr>Aptos</vt:lpstr>
      <vt:lpstr>Aptos (Cuerpo)</vt:lpstr>
      <vt:lpstr>Aptos Display</vt:lpstr>
      <vt:lpstr>Arial</vt:lpstr>
      <vt:lpstr>Calibri</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Consejo Superior de la Judicatura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Jaiber Stiben Holguin David</dc:creator>
  <cp:lastModifiedBy>Hector Eduardo Marin Taborda</cp:lastModifiedBy>
  <cp:revision>21</cp:revision>
  <cp:lastPrinted>2025-08-22T22:31:15Z</cp:lastPrinted>
  <dcterms:created xsi:type="dcterms:W3CDTF">2025-08-01T18:46:27Z</dcterms:created>
  <dcterms:modified xsi:type="dcterms:W3CDTF">2025-08-22T22:37:54Z</dcterms:modified>
</cp:coreProperties>
</file>